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90" r:id="rId2"/>
    <p:sldId id="259" r:id="rId3"/>
    <p:sldId id="285" r:id="rId4"/>
    <p:sldId id="300" r:id="rId5"/>
    <p:sldId id="301" r:id="rId6"/>
    <p:sldId id="302" r:id="rId7"/>
    <p:sldId id="291" r:id="rId8"/>
    <p:sldId id="284" r:id="rId9"/>
    <p:sldId id="261" r:id="rId10"/>
    <p:sldId id="307" r:id="rId11"/>
    <p:sldId id="287" r:id="rId12"/>
    <p:sldId id="309" r:id="rId13"/>
    <p:sldId id="310" r:id="rId14"/>
    <p:sldId id="311" r:id="rId15"/>
    <p:sldId id="323" r:id="rId16"/>
    <p:sldId id="312" r:id="rId17"/>
    <p:sldId id="313" r:id="rId18"/>
    <p:sldId id="308" r:id="rId19"/>
    <p:sldId id="288" r:id="rId20"/>
    <p:sldId id="314" r:id="rId21"/>
    <p:sldId id="315" r:id="rId22"/>
    <p:sldId id="316" r:id="rId23"/>
    <p:sldId id="317" r:id="rId24"/>
    <p:sldId id="306" r:id="rId25"/>
    <p:sldId id="286" r:id="rId26"/>
    <p:sldId id="318" r:id="rId27"/>
    <p:sldId id="325" r:id="rId28"/>
    <p:sldId id="326" r:id="rId29"/>
    <p:sldId id="321" r:id="rId30"/>
    <p:sldId id="320" r:id="rId31"/>
    <p:sldId id="297" r:id="rId32"/>
    <p:sldId id="298" r:id="rId33"/>
    <p:sldId id="278" r:id="rId3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  <p:cmAuthor id="4" name="Laura Quintana Portales" initials="LQP" lastIdx="1" clrIdx="3">
    <p:extLst>
      <p:ext uri="{19B8F6BF-5375-455C-9EA6-DF929625EA0E}">
        <p15:presenceInfo xmlns:p15="http://schemas.microsoft.com/office/powerpoint/2012/main" userId="S::l.quintanap@alumnos.urjc.es::7aeb826f-46bb-4011-9497-513460773f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C1FF"/>
    <a:srgbClr val="005B81"/>
    <a:srgbClr val="00B7FF"/>
    <a:srgbClr val="00A4E5"/>
    <a:srgbClr val="00B1F8"/>
    <a:srgbClr val="0085BC"/>
    <a:srgbClr val="0077A8"/>
    <a:srgbClr val="005375"/>
    <a:srgbClr val="003F5A"/>
    <a:srgbClr val="5EAD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660B408-B3CF-4A94-85FC-2B1E0A45F4A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88" autoAdjust="0"/>
    <p:restoredTop sz="94607" autoAdjust="0"/>
  </p:normalViewPr>
  <p:slideViewPr>
    <p:cSldViewPr snapToGrid="0">
      <p:cViewPr varScale="1">
        <p:scale>
          <a:sx n="110" d="100"/>
          <a:sy n="110" d="100"/>
        </p:scale>
        <p:origin x="552" y="184"/>
      </p:cViewPr>
      <p:guideLst/>
    </p:cSldViewPr>
  </p:slideViewPr>
  <p:outlineViewPr>
    <p:cViewPr>
      <p:scale>
        <a:sx n="33" d="100"/>
        <a:sy n="33" d="100"/>
      </p:scale>
      <p:origin x="0" y="-213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82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6A769D-4859-1D45-BAF7-15FE1C7EA2B4}" type="doc">
      <dgm:prSet loTypeId="urn:microsoft.com/office/officeart/2005/8/layout/vList4" loCatId="" qsTypeId="urn:microsoft.com/office/officeart/2005/8/quickstyle/simple2" qsCatId="simple" csTypeId="urn:microsoft.com/office/officeart/2005/8/colors/accent1_4" csCatId="accent1" phldr="1"/>
      <dgm:spPr/>
    </dgm:pt>
    <dgm:pt modelId="{DF9C0C3B-1AD3-9C4B-A4D2-0FAF95EC6624}">
      <dgm:prSet phldrT="[Texto]"/>
      <dgm:spPr>
        <a:solidFill>
          <a:srgbClr val="003F5A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Introducción</a:t>
          </a:r>
        </a:p>
      </dgm:t>
    </dgm:pt>
    <dgm:pt modelId="{8108150F-10EA-8A4D-AF09-62021436A7DB}" type="parTrans" cxnId="{FB7C7BB3-CE51-864E-889A-D89EF50D4C6E}">
      <dgm:prSet/>
      <dgm:spPr/>
      <dgm:t>
        <a:bodyPr/>
        <a:lstStyle/>
        <a:p>
          <a:endParaRPr lang="es-ES"/>
        </a:p>
      </dgm:t>
    </dgm:pt>
    <dgm:pt modelId="{4106B073-C1B3-1742-8ABE-72B40CBD87AE}" type="sibTrans" cxnId="{FB7C7BB3-CE51-864E-889A-D89EF50D4C6E}">
      <dgm:prSet/>
      <dgm:spPr/>
      <dgm:t>
        <a:bodyPr/>
        <a:lstStyle/>
        <a:p>
          <a:endParaRPr lang="es-ES"/>
        </a:p>
      </dgm:t>
    </dgm:pt>
    <dgm:pt modelId="{37325B70-A51F-E642-A8DE-D67613CBF97B}">
      <dgm:prSet phldrT="[Texto]"/>
      <dgm:spPr>
        <a:solidFill>
          <a:srgbClr val="005B81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Objetivos</a:t>
          </a:r>
        </a:p>
      </dgm:t>
    </dgm:pt>
    <dgm:pt modelId="{1FC9F00E-6EA1-1D4B-8EC7-42907D9086C9}" type="parTrans" cxnId="{B4C8D5AC-40B7-E944-A05B-F396B910EA31}">
      <dgm:prSet/>
      <dgm:spPr/>
      <dgm:t>
        <a:bodyPr/>
        <a:lstStyle/>
        <a:p>
          <a:endParaRPr lang="es-ES"/>
        </a:p>
      </dgm:t>
    </dgm:pt>
    <dgm:pt modelId="{91F0D0DD-0E3D-684D-B5B4-FBA3727AC175}" type="sibTrans" cxnId="{B4C8D5AC-40B7-E944-A05B-F396B910EA31}">
      <dgm:prSet/>
      <dgm:spPr/>
      <dgm:t>
        <a:bodyPr/>
        <a:lstStyle/>
        <a:p>
          <a:endParaRPr lang="es-ES"/>
        </a:p>
      </dgm:t>
    </dgm:pt>
    <dgm:pt modelId="{762898C2-BE2F-C44A-BE94-2327847FFBC6}">
      <dgm:prSet phldrT="[Texto]"/>
      <dgm:spPr>
        <a:solidFill>
          <a:srgbClr val="0077A8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Infraestructura</a:t>
          </a:r>
        </a:p>
      </dgm:t>
    </dgm:pt>
    <dgm:pt modelId="{5FD1C400-1271-EE4B-AFFA-6FC7005ADF2E}" type="parTrans" cxnId="{B11AE5F6-43B1-0D43-8BFA-7DCC2C830381}">
      <dgm:prSet/>
      <dgm:spPr/>
      <dgm:t>
        <a:bodyPr/>
        <a:lstStyle/>
        <a:p>
          <a:endParaRPr lang="es-ES"/>
        </a:p>
      </dgm:t>
    </dgm:pt>
    <dgm:pt modelId="{96C18161-189D-1C49-9EF8-BB84A46D5184}" type="sibTrans" cxnId="{B11AE5F6-43B1-0D43-8BFA-7DCC2C830381}">
      <dgm:prSet/>
      <dgm:spPr/>
      <dgm:t>
        <a:bodyPr/>
        <a:lstStyle/>
        <a:p>
          <a:endParaRPr lang="es-ES"/>
        </a:p>
      </dgm:t>
    </dgm:pt>
    <dgm:pt modelId="{1E3D4E59-66FD-664C-AF22-06CD560DA357}">
      <dgm:prSet/>
      <dgm:spPr>
        <a:solidFill>
          <a:srgbClr val="0085BC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Desarrollo Software</a:t>
          </a:r>
        </a:p>
      </dgm:t>
    </dgm:pt>
    <dgm:pt modelId="{00174627-9AD4-B44D-A36C-4C73A91868AA}" type="parTrans" cxnId="{F5A8EE34-A50A-D249-ABF4-F57C7361CBD5}">
      <dgm:prSet/>
      <dgm:spPr/>
      <dgm:t>
        <a:bodyPr/>
        <a:lstStyle/>
        <a:p>
          <a:endParaRPr lang="es-ES"/>
        </a:p>
      </dgm:t>
    </dgm:pt>
    <dgm:pt modelId="{AE0A8BE1-C224-5446-8959-E8995566580A}" type="sibTrans" cxnId="{F5A8EE34-A50A-D249-ABF4-F57C7361CBD5}">
      <dgm:prSet/>
      <dgm:spPr/>
      <dgm:t>
        <a:bodyPr/>
        <a:lstStyle/>
        <a:p>
          <a:endParaRPr lang="es-ES"/>
        </a:p>
      </dgm:t>
    </dgm:pt>
    <dgm:pt modelId="{805314DD-5FAA-FB44-A0F4-7A3E7E81A199}">
      <dgm:prSet/>
      <dgm:spPr>
        <a:solidFill>
          <a:srgbClr val="00A4E5"/>
        </a:solidFill>
      </dgm:spPr>
      <dgm:t>
        <a:bodyPr/>
        <a:lstStyle/>
        <a:p>
          <a:r>
            <a:rPr lang="es-ES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Conclusiones y líneas futuras</a:t>
          </a:r>
        </a:p>
      </dgm:t>
    </dgm:pt>
    <dgm:pt modelId="{7AC71914-2181-1F40-B4C5-69A99A90C08D}" type="parTrans" cxnId="{694BDF1C-EBA8-694B-B484-8923C492F353}">
      <dgm:prSet/>
      <dgm:spPr/>
      <dgm:t>
        <a:bodyPr/>
        <a:lstStyle/>
        <a:p>
          <a:endParaRPr lang="es-ES"/>
        </a:p>
      </dgm:t>
    </dgm:pt>
    <dgm:pt modelId="{68A03629-47D0-EC41-AC34-BDD0029C859A}" type="sibTrans" cxnId="{694BDF1C-EBA8-694B-B484-8923C492F353}">
      <dgm:prSet/>
      <dgm:spPr/>
      <dgm:t>
        <a:bodyPr/>
        <a:lstStyle/>
        <a:p>
          <a:endParaRPr lang="es-ES"/>
        </a:p>
      </dgm:t>
    </dgm:pt>
    <dgm:pt modelId="{D2458DD6-E7AF-EB40-B87C-62C27DBA582B}" type="pres">
      <dgm:prSet presAssocID="{E76A769D-4859-1D45-BAF7-15FE1C7EA2B4}" presName="linear" presStyleCnt="0">
        <dgm:presLayoutVars>
          <dgm:dir/>
          <dgm:resizeHandles val="exact"/>
        </dgm:presLayoutVars>
      </dgm:prSet>
      <dgm:spPr/>
    </dgm:pt>
    <dgm:pt modelId="{81FC43B2-5A86-CB41-A0FC-FE09872D96AC}" type="pres">
      <dgm:prSet presAssocID="{DF9C0C3B-1AD3-9C4B-A4D2-0FAF95EC6624}" presName="comp" presStyleCnt="0"/>
      <dgm:spPr/>
    </dgm:pt>
    <dgm:pt modelId="{BDEB8FDB-E5A5-F145-B5F3-DFB38F968746}" type="pres">
      <dgm:prSet presAssocID="{DF9C0C3B-1AD3-9C4B-A4D2-0FAF95EC6624}" presName="box" presStyleLbl="node1" presStyleIdx="0" presStyleCnt="5" custLinFactNeighborX="15266" custLinFactNeighborY="1584"/>
      <dgm:spPr/>
    </dgm:pt>
    <dgm:pt modelId="{FC863FCF-FA64-734E-94CF-59652D660320}" type="pres">
      <dgm:prSet presAssocID="{DF9C0C3B-1AD3-9C4B-A4D2-0FAF95EC6624}" presName="img" presStyleLbl="fgImgPlace1" presStyleIdx="0" presStyleCnt="5" custScaleX="31524" custScaleY="95930"/>
      <dgm:spPr/>
    </dgm:pt>
    <dgm:pt modelId="{0CFD86A3-23EB-9147-8D5D-B555AAC48BC8}" type="pres">
      <dgm:prSet presAssocID="{DF9C0C3B-1AD3-9C4B-A4D2-0FAF95EC6624}" presName="text" presStyleLbl="node1" presStyleIdx="0" presStyleCnt="5">
        <dgm:presLayoutVars>
          <dgm:bulletEnabled val="1"/>
        </dgm:presLayoutVars>
      </dgm:prSet>
      <dgm:spPr/>
    </dgm:pt>
    <dgm:pt modelId="{6174D553-1260-3B4C-9A08-036F20C07713}" type="pres">
      <dgm:prSet presAssocID="{4106B073-C1B3-1742-8ABE-72B40CBD87AE}" presName="spacer" presStyleCnt="0"/>
      <dgm:spPr/>
    </dgm:pt>
    <dgm:pt modelId="{3DF7D5F6-056C-9A4E-8955-EEA7C0CE98B6}" type="pres">
      <dgm:prSet presAssocID="{37325B70-A51F-E642-A8DE-D67613CBF97B}" presName="comp" presStyleCnt="0"/>
      <dgm:spPr/>
    </dgm:pt>
    <dgm:pt modelId="{1F8710BB-C5AF-B649-9D55-D24D17981F06}" type="pres">
      <dgm:prSet presAssocID="{37325B70-A51F-E642-A8DE-D67613CBF97B}" presName="box" presStyleLbl="node1" presStyleIdx="1" presStyleCnt="5"/>
      <dgm:spPr/>
    </dgm:pt>
    <dgm:pt modelId="{F54A094E-C8B9-944D-AFD5-9D4DFF3D4308}" type="pres">
      <dgm:prSet presAssocID="{37325B70-A51F-E642-A8DE-D67613CBF97B}" presName="img" presStyleLbl="fgImgPlace1" presStyleIdx="1" presStyleCnt="5" custScaleX="31155" custScaleY="81928" custLinFactNeighborX="254" custLinFactNeighborY="-2750"/>
      <dgm:spPr/>
    </dgm:pt>
    <dgm:pt modelId="{B2C0891A-23D4-2342-A6CA-5683AE8E89EE}" type="pres">
      <dgm:prSet presAssocID="{37325B70-A51F-E642-A8DE-D67613CBF97B}" presName="text" presStyleLbl="node1" presStyleIdx="1" presStyleCnt="5">
        <dgm:presLayoutVars>
          <dgm:bulletEnabled val="1"/>
        </dgm:presLayoutVars>
      </dgm:prSet>
      <dgm:spPr/>
    </dgm:pt>
    <dgm:pt modelId="{B6AD5586-8FB9-B747-B02A-684D256DD528}" type="pres">
      <dgm:prSet presAssocID="{91F0D0DD-0E3D-684D-B5B4-FBA3727AC175}" presName="spacer" presStyleCnt="0"/>
      <dgm:spPr/>
    </dgm:pt>
    <dgm:pt modelId="{57253EFF-C792-AF4B-A2B7-96552A6B19DB}" type="pres">
      <dgm:prSet presAssocID="{762898C2-BE2F-C44A-BE94-2327847FFBC6}" presName="comp" presStyleCnt="0"/>
      <dgm:spPr/>
    </dgm:pt>
    <dgm:pt modelId="{781B8869-E9DD-C54F-976C-B88753637163}" type="pres">
      <dgm:prSet presAssocID="{762898C2-BE2F-C44A-BE94-2327847FFBC6}" presName="box" presStyleLbl="node1" presStyleIdx="2" presStyleCnt="5"/>
      <dgm:spPr/>
    </dgm:pt>
    <dgm:pt modelId="{655AD716-646D-0F4E-8966-E0FB07DE1468}" type="pres">
      <dgm:prSet presAssocID="{762898C2-BE2F-C44A-BE94-2327847FFBC6}" presName="img" presStyleLbl="fgImgPlace1" presStyleIdx="2" presStyleCnt="5" custScaleX="28384" custScaleY="94389"/>
      <dgm:spPr/>
    </dgm:pt>
    <dgm:pt modelId="{075ADFAE-331B-0C4E-AC02-DFD572645A0B}" type="pres">
      <dgm:prSet presAssocID="{762898C2-BE2F-C44A-BE94-2327847FFBC6}" presName="text" presStyleLbl="node1" presStyleIdx="2" presStyleCnt="5">
        <dgm:presLayoutVars>
          <dgm:bulletEnabled val="1"/>
        </dgm:presLayoutVars>
      </dgm:prSet>
      <dgm:spPr/>
    </dgm:pt>
    <dgm:pt modelId="{3A2382B2-6ADB-AA4B-8AF5-4A2AA5E1556B}" type="pres">
      <dgm:prSet presAssocID="{96C18161-189D-1C49-9EF8-BB84A46D5184}" presName="spacer" presStyleCnt="0"/>
      <dgm:spPr/>
    </dgm:pt>
    <dgm:pt modelId="{11D8420F-BF36-A548-B17E-704246D76920}" type="pres">
      <dgm:prSet presAssocID="{1E3D4E59-66FD-664C-AF22-06CD560DA357}" presName="comp" presStyleCnt="0"/>
      <dgm:spPr/>
    </dgm:pt>
    <dgm:pt modelId="{85BE7D1A-F0DC-3546-BDAF-99207FB333AE}" type="pres">
      <dgm:prSet presAssocID="{1E3D4E59-66FD-664C-AF22-06CD560DA357}" presName="box" presStyleLbl="node1" presStyleIdx="3" presStyleCnt="5"/>
      <dgm:spPr/>
    </dgm:pt>
    <dgm:pt modelId="{5560EEDC-EC66-0743-B1D3-8E786660E358}" type="pres">
      <dgm:prSet presAssocID="{1E3D4E59-66FD-664C-AF22-06CD560DA357}" presName="img" presStyleLbl="fgImgPlace1" presStyleIdx="3" presStyleCnt="5" custScaleX="28580" custScaleY="88233"/>
      <dgm:spPr/>
    </dgm:pt>
    <dgm:pt modelId="{0DBF124A-686F-134F-B489-2E232B687CB2}" type="pres">
      <dgm:prSet presAssocID="{1E3D4E59-66FD-664C-AF22-06CD560DA357}" presName="text" presStyleLbl="node1" presStyleIdx="3" presStyleCnt="5">
        <dgm:presLayoutVars>
          <dgm:bulletEnabled val="1"/>
        </dgm:presLayoutVars>
      </dgm:prSet>
      <dgm:spPr/>
    </dgm:pt>
    <dgm:pt modelId="{70E8D25F-AB30-CD4D-9FFE-FBD1F150A577}" type="pres">
      <dgm:prSet presAssocID="{AE0A8BE1-C224-5446-8959-E8995566580A}" presName="spacer" presStyleCnt="0"/>
      <dgm:spPr/>
    </dgm:pt>
    <dgm:pt modelId="{B9D84E65-84C6-A346-BF23-365E25A2B9DF}" type="pres">
      <dgm:prSet presAssocID="{805314DD-5FAA-FB44-A0F4-7A3E7E81A199}" presName="comp" presStyleCnt="0"/>
      <dgm:spPr/>
    </dgm:pt>
    <dgm:pt modelId="{9EE1ACF4-B18D-2345-BB22-B138A747D54A}" type="pres">
      <dgm:prSet presAssocID="{805314DD-5FAA-FB44-A0F4-7A3E7E81A199}" presName="box" presStyleLbl="node1" presStyleIdx="4" presStyleCnt="5"/>
      <dgm:spPr/>
    </dgm:pt>
    <dgm:pt modelId="{F7B493F0-BEB8-FB4A-AF92-5621CF2DED44}" type="pres">
      <dgm:prSet presAssocID="{805314DD-5FAA-FB44-A0F4-7A3E7E81A199}" presName="img" presStyleLbl="fgImgPlace1" presStyleIdx="4" presStyleCnt="5" custScaleX="27366" custScaleY="94679"/>
      <dgm:spPr/>
    </dgm:pt>
    <dgm:pt modelId="{0B7376EF-C707-8642-89CB-CA737DBBCC6E}" type="pres">
      <dgm:prSet presAssocID="{805314DD-5FAA-FB44-A0F4-7A3E7E81A199}" presName="text" presStyleLbl="node1" presStyleIdx="4" presStyleCnt="5">
        <dgm:presLayoutVars>
          <dgm:bulletEnabled val="1"/>
        </dgm:presLayoutVars>
      </dgm:prSet>
      <dgm:spPr/>
    </dgm:pt>
  </dgm:ptLst>
  <dgm:cxnLst>
    <dgm:cxn modelId="{29532511-C9B2-3743-9F0A-712E53F74801}" type="presOf" srcId="{1E3D4E59-66FD-664C-AF22-06CD560DA357}" destId="{85BE7D1A-F0DC-3546-BDAF-99207FB333AE}" srcOrd="0" destOrd="0" presId="urn:microsoft.com/office/officeart/2005/8/layout/vList4"/>
    <dgm:cxn modelId="{694BDF1C-EBA8-694B-B484-8923C492F353}" srcId="{E76A769D-4859-1D45-BAF7-15FE1C7EA2B4}" destId="{805314DD-5FAA-FB44-A0F4-7A3E7E81A199}" srcOrd="4" destOrd="0" parTransId="{7AC71914-2181-1F40-B4C5-69A99A90C08D}" sibTransId="{68A03629-47D0-EC41-AC34-BDD0029C859A}"/>
    <dgm:cxn modelId="{2C4F062B-1168-AD4E-97CF-9D90E0B704F1}" type="presOf" srcId="{1E3D4E59-66FD-664C-AF22-06CD560DA357}" destId="{0DBF124A-686F-134F-B489-2E232B687CB2}" srcOrd="1" destOrd="0" presId="urn:microsoft.com/office/officeart/2005/8/layout/vList4"/>
    <dgm:cxn modelId="{F5A8EE34-A50A-D249-ABF4-F57C7361CBD5}" srcId="{E76A769D-4859-1D45-BAF7-15FE1C7EA2B4}" destId="{1E3D4E59-66FD-664C-AF22-06CD560DA357}" srcOrd="3" destOrd="0" parTransId="{00174627-9AD4-B44D-A36C-4C73A91868AA}" sibTransId="{AE0A8BE1-C224-5446-8959-E8995566580A}"/>
    <dgm:cxn modelId="{92EA2B58-9B25-1144-A137-7C924D397B7F}" type="presOf" srcId="{762898C2-BE2F-C44A-BE94-2327847FFBC6}" destId="{075ADFAE-331B-0C4E-AC02-DFD572645A0B}" srcOrd="1" destOrd="0" presId="urn:microsoft.com/office/officeart/2005/8/layout/vList4"/>
    <dgm:cxn modelId="{EB651E72-78AB-7F4A-9560-068A4AABFD13}" type="presOf" srcId="{DF9C0C3B-1AD3-9C4B-A4D2-0FAF95EC6624}" destId="{BDEB8FDB-E5A5-F145-B5F3-DFB38F968746}" srcOrd="0" destOrd="0" presId="urn:microsoft.com/office/officeart/2005/8/layout/vList4"/>
    <dgm:cxn modelId="{591CE075-B1CC-BB48-B1A9-3491AA5609F2}" type="presOf" srcId="{E76A769D-4859-1D45-BAF7-15FE1C7EA2B4}" destId="{D2458DD6-E7AF-EB40-B87C-62C27DBA582B}" srcOrd="0" destOrd="0" presId="urn:microsoft.com/office/officeart/2005/8/layout/vList4"/>
    <dgm:cxn modelId="{5C190376-6D6C-D040-8F69-F1F32B65F37F}" type="presOf" srcId="{37325B70-A51F-E642-A8DE-D67613CBF97B}" destId="{1F8710BB-C5AF-B649-9D55-D24D17981F06}" srcOrd="0" destOrd="0" presId="urn:microsoft.com/office/officeart/2005/8/layout/vList4"/>
    <dgm:cxn modelId="{7FC2D599-334E-5742-9BA2-F61D6E907B12}" type="presOf" srcId="{762898C2-BE2F-C44A-BE94-2327847FFBC6}" destId="{781B8869-E9DD-C54F-976C-B88753637163}" srcOrd="0" destOrd="0" presId="urn:microsoft.com/office/officeart/2005/8/layout/vList4"/>
    <dgm:cxn modelId="{B4C8D5AC-40B7-E944-A05B-F396B910EA31}" srcId="{E76A769D-4859-1D45-BAF7-15FE1C7EA2B4}" destId="{37325B70-A51F-E642-A8DE-D67613CBF97B}" srcOrd="1" destOrd="0" parTransId="{1FC9F00E-6EA1-1D4B-8EC7-42907D9086C9}" sibTransId="{91F0D0DD-0E3D-684D-B5B4-FBA3727AC175}"/>
    <dgm:cxn modelId="{FB7C7BB3-CE51-864E-889A-D89EF50D4C6E}" srcId="{E76A769D-4859-1D45-BAF7-15FE1C7EA2B4}" destId="{DF9C0C3B-1AD3-9C4B-A4D2-0FAF95EC6624}" srcOrd="0" destOrd="0" parTransId="{8108150F-10EA-8A4D-AF09-62021436A7DB}" sibTransId="{4106B073-C1B3-1742-8ABE-72B40CBD87AE}"/>
    <dgm:cxn modelId="{F57C11B4-3778-F748-BAC9-B6ECED50C56A}" type="presOf" srcId="{37325B70-A51F-E642-A8DE-D67613CBF97B}" destId="{B2C0891A-23D4-2342-A6CA-5683AE8E89EE}" srcOrd="1" destOrd="0" presId="urn:microsoft.com/office/officeart/2005/8/layout/vList4"/>
    <dgm:cxn modelId="{E95C7DD4-5EC0-0F4B-8FBE-B6CFF52CE1AA}" type="presOf" srcId="{805314DD-5FAA-FB44-A0F4-7A3E7E81A199}" destId="{9EE1ACF4-B18D-2345-BB22-B138A747D54A}" srcOrd="0" destOrd="0" presId="urn:microsoft.com/office/officeart/2005/8/layout/vList4"/>
    <dgm:cxn modelId="{B11AE5F6-43B1-0D43-8BFA-7DCC2C830381}" srcId="{E76A769D-4859-1D45-BAF7-15FE1C7EA2B4}" destId="{762898C2-BE2F-C44A-BE94-2327847FFBC6}" srcOrd="2" destOrd="0" parTransId="{5FD1C400-1271-EE4B-AFFA-6FC7005ADF2E}" sibTransId="{96C18161-189D-1C49-9EF8-BB84A46D5184}"/>
    <dgm:cxn modelId="{E68596FC-8D65-014F-BB30-075865F6F335}" type="presOf" srcId="{DF9C0C3B-1AD3-9C4B-A4D2-0FAF95EC6624}" destId="{0CFD86A3-23EB-9147-8D5D-B555AAC48BC8}" srcOrd="1" destOrd="0" presId="urn:microsoft.com/office/officeart/2005/8/layout/vList4"/>
    <dgm:cxn modelId="{ABCA10FD-84EE-3348-8C0C-91FBCA21E0A7}" type="presOf" srcId="{805314DD-5FAA-FB44-A0F4-7A3E7E81A199}" destId="{0B7376EF-C707-8642-89CB-CA737DBBCC6E}" srcOrd="1" destOrd="0" presId="urn:microsoft.com/office/officeart/2005/8/layout/vList4"/>
    <dgm:cxn modelId="{469FE755-A376-A14E-B8EA-3D3A06D40059}" type="presParOf" srcId="{D2458DD6-E7AF-EB40-B87C-62C27DBA582B}" destId="{81FC43B2-5A86-CB41-A0FC-FE09872D96AC}" srcOrd="0" destOrd="0" presId="urn:microsoft.com/office/officeart/2005/8/layout/vList4"/>
    <dgm:cxn modelId="{1FE04CAF-3D10-E243-9F4F-38A0D8EAE631}" type="presParOf" srcId="{81FC43B2-5A86-CB41-A0FC-FE09872D96AC}" destId="{BDEB8FDB-E5A5-F145-B5F3-DFB38F968746}" srcOrd="0" destOrd="0" presId="urn:microsoft.com/office/officeart/2005/8/layout/vList4"/>
    <dgm:cxn modelId="{CCD897FD-FA62-D64E-98B6-56128F1E82B1}" type="presParOf" srcId="{81FC43B2-5A86-CB41-A0FC-FE09872D96AC}" destId="{FC863FCF-FA64-734E-94CF-59652D660320}" srcOrd="1" destOrd="0" presId="urn:microsoft.com/office/officeart/2005/8/layout/vList4"/>
    <dgm:cxn modelId="{85B7C07B-2E66-A545-8522-49E30CE4B061}" type="presParOf" srcId="{81FC43B2-5A86-CB41-A0FC-FE09872D96AC}" destId="{0CFD86A3-23EB-9147-8D5D-B555AAC48BC8}" srcOrd="2" destOrd="0" presId="urn:microsoft.com/office/officeart/2005/8/layout/vList4"/>
    <dgm:cxn modelId="{A973F0BD-F944-AE46-B461-3502D1E217E9}" type="presParOf" srcId="{D2458DD6-E7AF-EB40-B87C-62C27DBA582B}" destId="{6174D553-1260-3B4C-9A08-036F20C07713}" srcOrd="1" destOrd="0" presId="urn:microsoft.com/office/officeart/2005/8/layout/vList4"/>
    <dgm:cxn modelId="{74D0268D-E52F-A74E-9915-7EA5C4E7140B}" type="presParOf" srcId="{D2458DD6-E7AF-EB40-B87C-62C27DBA582B}" destId="{3DF7D5F6-056C-9A4E-8955-EEA7C0CE98B6}" srcOrd="2" destOrd="0" presId="urn:microsoft.com/office/officeart/2005/8/layout/vList4"/>
    <dgm:cxn modelId="{0D1524E3-4798-8C42-9631-8A2E0E9B6DFF}" type="presParOf" srcId="{3DF7D5F6-056C-9A4E-8955-EEA7C0CE98B6}" destId="{1F8710BB-C5AF-B649-9D55-D24D17981F06}" srcOrd="0" destOrd="0" presId="urn:microsoft.com/office/officeart/2005/8/layout/vList4"/>
    <dgm:cxn modelId="{12CDE8E0-1864-AC47-A5FA-537106E08149}" type="presParOf" srcId="{3DF7D5F6-056C-9A4E-8955-EEA7C0CE98B6}" destId="{F54A094E-C8B9-944D-AFD5-9D4DFF3D4308}" srcOrd="1" destOrd="0" presId="urn:microsoft.com/office/officeart/2005/8/layout/vList4"/>
    <dgm:cxn modelId="{26C52E4A-B473-1541-B943-0F214E4D2AEB}" type="presParOf" srcId="{3DF7D5F6-056C-9A4E-8955-EEA7C0CE98B6}" destId="{B2C0891A-23D4-2342-A6CA-5683AE8E89EE}" srcOrd="2" destOrd="0" presId="urn:microsoft.com/office/officeart/2005/8/layout/vList4"/>
    <dgm:cxn modelId="{8BC75989-E6DD-5543-8EE2-4D84470E7D84}" type="presParOf" srcId="{D2458DD6-E7AF-EB40-B87C-62C27DBA582B}" destId="{B6AD5586-8FB9-B747-B02A-684D256DD528}" srcOrd="3" destOrd="0" presId="urn:microsoft.com/office/officeart/2005/8/layout/vList4"/>
    <dgm:cxn modelId="{71C22267-3DEE-8942-BE92-44CF00B20A67}" type="presParOf" srcId="{D2458DD6-E7AF-EB40-B87C-62C27DBA582B}" destId="{57253EFF-C792-AF4B-A2B7-96552A6B19DB}" srcOrd="4" destOrd="0" presId="urn:microsoft.com/office/officeart/2005/8/layout/vList4"/>
    <dgm:cxn modelId="{938BF47A-8B78-5841-BFE4-0DE7CED6DE28}" type="presParOf" srcId="{57253EFF-C792-AF4B-A2B7-96552A6B19DB}" destId="{781B8869-E9DD-C54F-976C-B88753637163}" srcOrd="0" destOrd="0" presId="urn:microsoft.com/office/officeart/2005/8/layout/vList4"/>
    <dgm:cxn modelId="{E3D95137-CF0A-BF45-BB43-03A69D6CEDD7}" type="presParOf" srcId="{57253EFF-C792-AF4B-A2B7-96552A6B19DB}" destId="{655AD716-646D-0F4E-8966-E0FB07DE1468}" srcOrd="1" destOrd="0" presId="urn:microsoft.com/office/officeart/2005/8/layout/vList4"/>
    <dgm:cxn modelId="{A2B3C0BD-281A-FB43-9FE3-9FF7D0935725}" type="presParOf" srcId="{57253EFF-C792-AF4B-A2B7-96552A6B19DB}" destId="{075ADFAE-331B-0C4E-AC02-DFD572645A0B}" srcOrd="2" destOrd="0" presId="urn:microsoft.com/office/officeart/2005/8/layout/vList4"/>
    <dgm:cxn modelId="{85C64F6B-EBAC-DB4B-81B2-EC676E16B395}" type="presParOf" srcId="{D2458DD6-E7AF-EB40-B87C-62C27DBA582B}" destId="{3A2382B2-6ADB-AA4B-8AF5-4A2AA5E1556B}" srcOrd="5" destOrd="0" presId="urn:microsoft.com/office/officeart/2005/8/layout/vList4"/>
    <dgm:cxn modelId="{CB13465F-FE6E-8747-A29B-CB23595C27AB}" type="presParOf" srcId="{D2458DD6-E7AF-EB40-B87C-62C27DBA582B}" destId="{11D8420F-BF36-A548-B17E-704246D76920}" srcOrd="6" destOrd="0" presId="urn:microsoft.com/office/officeart/2005/8/layout/vList4"/>
    <dgm:cxn modelId="{7A685AA7-D8D3-3146-AFAA-59FED4B48104}" type="presParOf" srcId="{11D8420F-BF36-A548-B17E-704246D76920}" destId="{85BE7D1A-F0DC-3546-BDAF-99207FB333AE}" srcOrd="0" destOrd="0" presId="urn:microsoft.com/office/officeart/2005/8/layout/vList4"/>
    <dgm:cxn modelId="{EA7BF721-BCB8-6C48-BD4F-DD3C582C3D9B}" type="presParOf" srcId="{11D8420F-BF36-A548-B17E-704246D76920}" destId="{5560EEDC-EC66-0743-B1D3-8E786660E358}" srcOrd="1" destOrd="0" presId="urn:microsoft.com/office/officeart/2005/8/layout/vList4"/>
    <dgm:cxn modelId="{8A9779B6-2610-B646-B797-50BB06F04B45}" type="presParOf" srcId="{11D8420F-BF36-A548-B17E-704246D76920}" destId="{0DBF124A-686F-134F-B489-2E232B687CB2}" srcOrd="2" destOrd="0" presId="urn:microsoft.com/office/officeart/2005/8/layout/vList4"/>
    <dgm:cxn modelId="{9F3FEEF6-C9C5-1D4B-88BC-010514772F8F}" type="presParOf" srcId="{D2458DD6-E7AF-EB40-B87C-62C27DBA582B}" destId="{70E8D25F-AB30-CD4D-9FFE-FBD1F150A577}" srcOrd="7" destOrd="0" presId="urn:microsoft.com/office/officeart/2005/8/layout/vList4"/>
    <dgm:cxn modelId="{774FDC0E-CF83-2740-A556-22AE521B34CC}" type="presParOf" srcId="{D2458DD6-E7AF-EB40-B87C-62C27DBA582B}" destId="{B9D84E65-84C6-A346-BF23-365E25A2B9DF}" srcOrd="8" destOrd="0" presId="urn:microsoft.com/office/officeart/2005/8/layout/vList4"/>
    <dgm:cxn modelId="{EF29AE8A-8D3B-0E4B-95C9-B8DBFFD7EAA1}" type="presParOf" srcId="{B9D84E65-84C6-A346-BF23-365E25A2B9DF}" destId="{9EE1ACF4-B18D-2345-BB22-B138A747D54A}" srcOrd="0" destOrd="0" presId="urn:microsoft.com/office/officeart/2005/8/layout/vList4"/>
    <dgm:cxn modelId="{8591794E-9372-334F-B8D5-669E77972CC4}" type="presParOf" srcId="{B9D84E65-84C6-A346-BF23-365E25A2B9DF}" destId="{F7B493F0-BEB8-FB4A-AF92-5621CF2DED44}" srcOrd="1" destOrd="0" presId="urn:microsoft.com/office/officeart/2005/8/layout/vList4"/>
    <dgm:cxn modelId="{E66D33B7-0497-9344-88BB-C44ADA0D325E}" type="presParOf" srcId="{B9D84E65-84C6-A346-BF23-365E25A2B9DF}" destId="{0B7376EF-C707-8642-89CB-CA737DBBCC6E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803FFB-ADFA-4557-BB4F-3B9F2FB3CF2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CEB36CB-BD28-49AC-8AB0-702E76B72C32}">
      <dgm:prSet custT="1"/>
      <dgm:spPr>
        <a:solidFill>
          <a:srgbClr val="7BC420"/>
        </a:solidFill>
      </dgm:spPr>
      <dgm:t>
        <a:bodyPr/>
        <a:lstStyle/>
        <a:p>
          <a:r>
            <a:rPr lang="en-US" sz="2800" dirty="0" err="1"/>
            <a:t>Modelo</a:t>
          </a:r>
          <a:r>
            <a:rPr lang="en-US" sz="2800" dirty="0"/>
            <a:t> </a:t>
          </a:r>
          <a:r>
            <a:rPr lang="en-US" sz="2800" dirty="0" err="1"/>
            <a:t>cliente</a:t>
          </a:r>
          <a:r>
            <a:rPr lang="en-US" sz="2800" dirty="0"/>
            <a:t>/</a:t>
          </a:r>
          <a:r>
            <a:rPr lang="en-US" sz="2800" dirty="0" err="1"/>
            <a:t>servidor</a:t>
          </a:r>
          <a:endParaRPr lang="en-US" sz="2800" dirty="0"/>
        </a:p>
      </dgm:t>
    </dgm:pt>
    <dgm:pt modelId="{2FEA1E49-264F-4D70-A3EE-3528248A3801}" type="parTrans" cxnId="{68D30C3C-CC2A-4FF8-A029-8EE8292FFB77}">
      <dgm:prSet/>
      <dgm:spPr/>
      <dgm:t>
        <a:bodyPr/>
        <a:lstStyle/>
        <a:p>
          <a:endParaRPr lang="en-US" sz="1800"/>
        </a:p>
      </dgm:t>
    </dgm:pt>
    <dgm:pt modelId="{6E5FBEC7-F637-443D-94C4-E9EFAE87F959}" type="sibTrans" cxnId="{68D30C3C-CC2A-4FF8-A029-8EE8292FFB77}">
      <dgm:prSet/>
      <dgm:spPr/>
      <dgm:t>
        <a:bodyPr/>
        <a:lstStyle/>
        <a:p>
          <a:endParaRPr lang="en-US" sz="1800"/>
        </a:p>
      </dgm:t>
    </dgm:pt>
    <dgm:pt modelId="{D0F3AF05-498D-4CB6-A687-91173BAEC706}">
      <dgm:prSet custT="1"/>
      <dgm:spPr>
        <a:solidFill>
          <a:srgbClr val="6FB11F"/>
        </a:solidFill>
      </dgm:spPr>
      <dgm:t>
        <a:bodyPr/>
        <a:lstStyle/>
        <a:p>
          <a:r>
            <a:rPr lang="en-US" sz="2800" dirty="0" err="1"/>
            <a:t>Protocolo</a:t>
          </a:r>
          <a:r>
            <a:rPr lang="en-US" sz="2800" dirty="0"/>
            <a:t> HTTP</a:t>
          </a:r>
        </a:p>
      </dgm:t>
    </dgm:pt>
    <dgm:pt modelId="{C496B63E-D9D2-482A-81D5-D04725E07047}" type="parTrans" cxnId="{E2622F49-A02F-43C4-B9F7-E6C6747B1176}">
      <dgm:prSet/>
      <dgm:spPr/>
      <dgm:t>
        <a:bodyPr/>
        <a:lstStyle/>
        <a:p>
          <a:endParaRPr lang="en-US" sz="1800"/>
        </a:p>
      </dgm:t>
    </dgm:pt>
    <dgm:pt modelId="{06EAAA4D-40D3-4BAB-B2A3-B7EB63BF00CF}" type="sibTrans" cxnId="{E2622F49-A02F-43C4-B9F7-E6C6747B1176}">
      <dgm:prSet/>
      <dgm:spPr/>
      <dgm:t>
        <a:bodyPr/>
        <a:lstStyle/>
        <a:p>
          <a:endParaRPr lang="en-US" sz="1800"/>
        </a:p>
      </dgm:t>
    </dgm:pt>
    <dgm:pt modelId="{2AC66892-DEE5-427F-8ABC-0EA025EB17D7}">
      <dgm:prSet custT="1"/>
      <dgm:spPr>
        <a:solidFill>
          <a:srgbClr val="629C1C"/>
        </a:solidFill>
      </dgm:spPr>
      <dgm:t>
        <a:bodyPr/>
        <a:lstStyle/>
        <a:p>
          <a:r>
            <a:rPr lang="en-US" sz="2800" dirty="0" err="1"/>
            <a:t>Multiplataforma</a:t>
          </a:r>
          <a:r>
            <a:rPr lang="en-US" sz="2800" dirty="0"/>
            <a:t> y </a:t>
          </a:r>
          <a:r>
            <a:rPr lang="en-US" sz="2800" dirty="0" err="1"/>
            <a:t>multidispositivo</a:t>
          </a:r>
          <a:endParaRPr lang="en-US" sz="2800" dirty="0"/>
        </a:p>
      </dgm:t>
    </dgm:pt>
    <dgm:pt modelId="{CDC9D5BD-5F15-4778-8ADA-09F83E3F9BA8}" type="parTrans" cxnId="{2EBB2647-38FA-4BA2-AF10-1F84B6DB6B49}">
      <dgm:prSet/>
      <dgm:spPr/>
      <dgm:t>
        <a:bodyPr/>
        <a:lstStyle/>
        <a:p>
          <a:endParaRPr lang="en-US" sz="1800"/>
        </a:p>
      </dgm:t>
    </dgm:pt>
    <dgm:pt modelId="{62228321-16B6-45F4-83D1-BFEC2D144136}" type="sibTrans" cxnId="{2EBB2647-38FA-4BA2-AF10-1F84B6DB6B49}">
      <dgm:prSet/>
      <dgm:spPr/>
      <dgm:t>
        <a:bodyPr/>
        <a:lstStyle/>
        <a:p>
          <a:endParaRPr lang="en-US" sz="1800"/>
        </a:p>
      </dgm:t>
    </dgm:pt>
    <dgm:pt modelId="{937A8C0D-611D-4EE4-A7F4-9CED22ECDC44}">
      <dgm:prSet custT="1"/>
      <dgm:spPr>
        <a:solidFill>
          <a:srgbClr val="F85F22"/>
        </a:solidFill>
      </dgm:spPr>
      <dgm:t>
        <a:bodyPr/>
        <a:lstStyle/>
        <a:p>
          <a:r>
            <a:rPr lang="en-US" sz="2800" dirty="0" err="1"/>
            <a:t>Dependencia</a:t>
          </a:r>
          <a:r>
            <a:rPr lang="en-US" sz="2800" dirty="0"/>
            <a:t> de internet</a:t>
          </a:r>
        </a:p>
      </dgm:t>
    </dgm:pt>
    <dgm:pt modelId="{65DFDA88-719F-4F7A-83E2-F3CB61069676}" type="parTrans" cxnId="{8BBEBA94-4D8F-4321-841E-4EC82D98B6D2}">
      <dgm:prSet/>
      <dgm:spPr/>
      <dgm:t>
        <a:bodyPr/>
        <a:lstStyle/>
        <a:p>
          <a:endParaRPr lang="en-US" sz="1800"/>
        </a:p>
      </dgm:t>
    </dgm:pt>
    <dgm:pt modelId="{F7537C1A-7FAF-4037-A6FB-420155A1BF1C}" type="sibTrans" cxnId="{8BBEBA94-4D8F-4321-841E-4EC82D98B6D2}">
      <dgm:prSet/>
      <dgm:spPr/>
      <dgm:t>
        <a:bodyPr/>
        <a:lstStyle/>
        <a:p>
          <a:endParaRPr lang="en-US" sz="1800"/>
        </a:p>
      </dgm:t>
    </dgm:pt>
    <dgm:pt modelId="{1B66F39D-46D9-4F98-AA6D-538513C91B11}">
      <dgm:prSet custT="1"/>
      <dgm:spPr>
        <a:solidFill>
          <a:srgbClr val="528318"/>
        </a:solidFill>
      </dgm:spPr>
      <dgm:t>
        <a:bodyPr/>
        <a:lstStyle/>
        <a:p>
          <a:r>
            <a:rPr lang="en-US" sz="2800" dirty="0"/>
            <a:t>Sin </a:t>
          </a:r>
          <a:r>
            <a:rPr lang="en-US" sz="2800" dirty="0" err="1"/>
            <a:t>instalar</a:t>
          </a:r>
          <a:r>
            <a:rPr lang="en-US" sz="2800" dirty="0"/>
            <a:t> nada</a:t>
          </a:r>
        </a:p>
      </dgm:t>
    </dgm:pt>
    <dgm:pt modelId="{1A4784EF-C440-4EEF-9067-79471E90C5A7}" type="sibTrans" cxnId="{E1360FF1-27CE-4CE7-870C-29563FE4E3BB}">
      <dgm:prSet/>
      <dgm:spPr/>
      <dgm:t>
        <a:bodyPr/>
        <a:lstStyle/>
        <a:p>
          <a:endParaRPr lang="en-US" sz="1800"/>
        </a:p>
      </dgm:t>
    </dgm:pt>
    <dgm:pt modelId="{443985CE-B132-43E1-BF25-556B2546D867}" type="parTrans" cxnId="{E1360FF1-27CE-4CE7-870C-29563FE4E3BB}">
      <dgm:prSet/>
      <dgm:spPr/>
      <dgm:t>
        <a:bodyPr/>
        <a:lstStyle/>
        <a:p>
          <a:endParaRPr lang="en-US" sz="1800"/>
        </a:p>
      </dgm:t>
    </dgm:pt>
    <dgm:pt modelId="{4B2471E4-C4F9-E646-B310-BD9F26774372}" type="pres">
      <dgm:prSet presAssocID="{6F803FFB-ADFA-4557-BB4F-3B9F2FB3CF27}" presName="linear" presStyleCnt="0">
        <dgm:presLayoutVars>
          <dgm:animLvl val="lvl"/>
          <dgm:resizeHandles val="exact"/>
        </dgm:presLayoutVars>
      </dgm:prSet>
      <dgm:spPr/>
    </dgm:pt>
    <dgm:pt modelId="{475FAB47-2871-644C-9927-29F1A58D7526}" type="pres">
      <dgm:prSet presAssocID="{CCEB36CB-BD28-49AC-8AB0-702E76B72C3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FACE6C47-8068-7D48-9B6D-13A947898E60}" type="pres">
      <dgm:prSet presAssocID="{6E5FBEC7-F637-443D-94C4-E9EFAE87F959}" presName="spacer" presStyleCnt="0"/>
      <dgm:spPr/>
    </dgm:pt>
    <dgm:pt modelId="{51D2AEBA-BD7E-3549-85E6-1D7AA4E10307}" type="pres">
      <dgm:prSet presAssocID="{D0F3AF05-498D-4CB6-A687-91173BAEC70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C739D3BF-E595-B54E-B8E4-C7A2D52895A8}" type="pres">
      <dgm:prSet presAssocID="{06EAAA4D-40D3-4BAB-B2A3-B7EB63BF00CF}" presName="spacer" presStyleCnt="0"/>
      <dgm:spPr/>
    </dgm:pt>
    <dgm:pt modelId="{26F7E283-8713-F74D-AF0C-E7DD5397D160}" type="pres">
      <dgm:prSet presAssocID="{2AC66892-DEE5-427F-8ABC-0EA025EB17D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CA052EE-2EDB-9643-83A6-F9D22BD8AB91}" type="pres">
      <dgm:prSet presAssocID="{62228321-16B6-45F4-83D1-BFEC2D144136}" presName="spacer" presStyleCnt="0"/>
      <dgm:spPr/>
    </dgm:pt>
    <dgm:pt modelId="{8E9AA3FA-1A39-7341-8E38-BE6ED8708E1E}" type="pres">
      <dgm:prSet presAssocID="{1B66F39D-46D9-4F98-AA6D-538513C91B1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F156143-C25E-B44F-863F-E73871073E1A}" type="pres">
      <dgm:prSet presAssocID="{1A4784EF-C440-4EEF-9067-79471E90C5A7}" presName="spacer" presStyleCnt="0"/>
      <dgm:spPr/>
    </dgm:pt>
    <dgm:pt modelId="{8425F9F1-4402-4547-8872-602605846D08}" type="pres">
      <dgm:prSet presAssocID="{937A8C0D-611D-4EE4-A7F4-9CED22ECDC44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CB180507-7FB3-8449-865E-2EED91FB1351}" type="presOf" srcId="{D0F3AF05-498D-4CB6-A687-91173BAEC706}" destId="{51D2AEBA-BD7E-3549-85E6-1D7AA4E10307}" srcOrd="0" destOrd="0" presId="urn:microsoft.com/office/officeart/2005/8/layout/vList2"/>
    <dgm:cxn modelId="{B8717932-424F-8241-A579-C4F8183159A5}" type="presOf" srcId="{2AC66892-DEE5-427F-8ABC-0EA025EB17D7}" destId="{26F7E283-8713-F74D-AF0C-E7DD5397D160}" srcOrd="0" destOrd="0" presId="urn:microsoft.com/office/officeart/2005/8/layout/vList2"/>
    <dgm:cxn modelId="{68D30C3C-CC2A-4FF8-A029-8EE8292FFB77}" srcId="{6F803FFB-ADFA-4557-BB4F-3B9F2FB3CF27}" destId="{CCEB36CB-BD28-49AC-8AB0-702E76B72C32}" srcOrd="0" destOrd="0" parTransId="{2FEA1E49-264F-4D70-A3EE-3528248A3801}" sibTransId="{6E5FBEC7-F637-443D-94C4-E9EFAE87F959}"/>
    <dgm:cxn modelId="{B8F6B13E-DBB1-C649-A441-979178867A7A}" type="presOf" srcId="{1B66F39D-46D9-4F98-AA6D-538513C91B11}" destId="{8E9AA3FA-1A39-7341-8E38-BE6ED8708E1E}" srcOrd="0" destOrd="0" presId="urn:microsoft.com/office/officeart/2005/8/layout/vList2"/>
    <dgm:cxn modelId="{2EBB2647-38FA-4BA2-AF10-1F84B6DB6B49}" srcId="{6F803FFB-ADFA-4557-BB4F-3B9F2FB3CF27}" destId="{2AC66892-DEE5-427F-8ABC-0EA025EB17D7}" srcOrd="2" destOrd="0" parTransId="{CDC9D5BD-5F15-4778-8ADA-09F83E3F9BA8}" sibTransId="{62228321-16B6-45F4-83D1-BFEC2D144136}"/>
    <dgm:cxn modelId="{E2622F49-A02F-43C4-B9F7-E6C6747B1176}" srcId="{6F803FFB-ADFA-4557-BB4F-3B9F2FB3CF27}" destId="{D0F3AF05-498D-4CB6-A687-91173BAEC706}" srcOrd="1" destOrd="0" parTransId="{C496B63E-D9D2-482A-81D5-D04725E07047}" sibTransId="{06EAAA4D-40D3-4BAB-B2A3-B7EB63BF00CF}"/>
    <dgm:cxn modelId="{6EBE7E8B-88EB-004A-8888-C9C9BF1158F2}" type="presOf" srcId="{CCEB36CB-BD28-49AC-8AB0-702E76B72C32}" destId="{475FAB47-2871-644C-9927-29F1A58D7526}" srcOrd="0" destOrd="0" presId="urn:microsoft.com/office/officeart/2005/8/layout/vList2"/>
    <dgm:cxn modelId="{8BBEBA94-4D8F-4321-841E-4EC82D98B6D2}" srcId="{6F803FFB-ADFA-4557-BB4F-3B9F2FB3CF27}" destId="{937A8C0D-611D-4EE4-A7F4-9CED22ECDC44}" srcOrd="4" destOrd="0" parTransId="{65DFDA88-719F-4F7A-83E2-F3CB61069676}" sibTransId="{F7537C1A-7FAF-4037-A6FB-420155A1BF1C}"/>
    <dgm:cxn modelId="{E1360FF1-27CE-4CE7-870C-29563FE4E3BB}" srcId="{6F803FFB-ADFA-4557-BB4F-3B9F2FB3CF27}" destId="{1B66F39D-46D9-4F98-AA6D-538513C91B11}" srcOrd="3" destOrd="0" parTransId="{443985CE-B132-43E1-BF25-556B2546D867}" sibTransId="{1A4784EF-C440-4EEF-9067-79471E90C5A7}"/>
    <dgm:cxn modelId="{ECA6B8F7-5435-0847-90CC-27C11DD81240}" type="presOf" srcId="{937A8C0D-611D-4EE4-A7F4-9CED22ECDC44}" destId="{8425F9F1-4402-4547-8872-602605846D08}" srcOrd="0" destOrd="0" presId="urn:microsoft.com/office/officeart/2005/8/layout/vList2"/>
    <dgm:cxn modelId="{9470E3FD-52BC-4047-84A2-B7F159DC8DD8}" type="presOf" srcId="{6F803FFB-ADFA-4557-BB4F-3B9F2FB3CF27}" destId="{4B2471E4-C4F9-E646-B310-BD9F26774372}" srcOrd="0" destOrd="0" presId="urn:microsoft.com/office/officeart/2005/8/layout/vList2"/>
    <dgm:cxn modelId="{346B0537-816B-1646-9772-41F9C0042C63}" type="presParOf" srcId="{4B2471E4-C4F9-E646-B310-BD9F26774372}" destId="{475FAB47-2871-644C-9927-29F1A58D7526}" srcOrd="0" destOrd="0" presId="urn:microsoft.com/office/officeart/2005/8/layout/vList2"/>
    <dgm:cxn modelId="{7AB0A84A-89C7-7646-8350-F859CB1C7BFF}" type="presParOf" srcId="{4B2471E4-C4F9-E646-B310-BD9F26774372}" destId="{FACE6C47-8068-7D48-9B6D-13A947898E60}" srcOrd="1" destOrd="0" presId="urn:microsoft.com/office/officeart/2005/8/layout/vList2"/>
    <dgm:cxn modelId="{5D601F5C-933E-BC40-9A27-F63733A197F2}" type="presParOf" srcId="{4B2471E4-C4F9-E646-B310-BD9F26774372}" destId="{51D2AEBA-BD7E-3549-85E6-1D7AA4E10307}" srcOrd="2" destOrd="0" presId="urn:microsoft.com/office/officeart/2005/8/layout/vList2"/>
    <dgm:cxn modelId="{08BBD96C-1A0B-0240-8DD6-41B89E0CAB55}" type="presParOf" srcId="{4B2471E4-C4F9-E646-B310-BD9F26774372}" destId="{C739D3BF-E595-B54E-B8E4-C7A2D52895A8}" srcOrd="3" destOrd="0" presId="urn:microsoft.com/office/officeart/2005/8/layout/vList2"/>
    <dgm:cxn modelId="{DDF0C67D-87C6-DE47-911C-484F7E16DB84}" type="presParOf" srcId="{4B2471E4-C4F9-E646-B310-BD9F26774372}" destId="{26F7E283-8713-F74D-AF0C-E7DD5397D160}" srcOrd="4" destOrd="0" presId="urn:microsoft.com/office/officeart/2005/8/layout/vList2"/>
    <dgm:cxn modelId="{CD9DD87C-D032-314B-B2DB-86788BE0D5E7}" type="presParOf" srcId="{4B2471E4-C4F9-E646-B310-BD9F26774372}" destId="{8CA052EE-2EDB-9643-83A6-F9D22BD8AB91}" srcOrd="5" destOrd="0" presId="urn:microsoft.com/office/officeart/2005/8/layout/vList2"/>
    <dgm:cxn modelId="{C8FEF6BC-09F4-BC42-B62A-60F2F04BB59E}" type="presParOf" srcId="{4B2471E4-C4F9-E646-B310-BD9F26774372}" destId="{8E9AA3FA-1A39-7341-8E38-BE6ED8708E1E}" srcOrd="6" destOrd="0" presId="urn:microsoft.com/office/officeart/2005/8/layout/vList2"/>
    <dgm:cxn modelId="{7AEB060D-A14D-AD4C-A6C0-78E0357662A0}" type="presParOf" srcId="{4B2471E4-C4F9-E646-B310-BD9F26774372}" destId="{DF156143-C25E-B44F-863F-E73871073E1A}" srcOrd="7" destOrd="0" presId="urn:microsoft.com/office/officeart/2005/8/layout/vList2"/>
    <dgm:cxn modelId="{6F28FDA6-4778-4F4D-B909-521F9CBFD7C5}" type="presParOf" srcId="{4B2471E4-C4F9-E646-B310-BD9F26774372}" destId="{8425F9F1-4402-4547-8872-602605846D0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EB8FDB-E5A5-F145-B5F3-DFB38F968746}">
      <dsp:nvSpPr>
        <dsp:cNvPr id="0" name=""/>
        <dsp:cNvSpPr/>
      </dsp:nvSpPr>
      <dsp:spPr>
        <a:xfrm>
          <a:off x="0" y="11086"/>
          <a:ext cx="9387016" cy="699901"/>
        </a:xfrm>
        <a:prstGeom prst="roundRect">
          <a:avLst>
            <a:gd name="adj" fmla="val 10000"/>
          </a:avLst>
        </a:prstGeom>
        <a:solidFill>
          <a:srgbClr val="003F5A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Introducción</a:t>
          </a:r>
        </a:p>
      </dsp:txBody>
      <dsp:txXfrm>
        <a:off x="1947393" y="11086"/>
        <a:ext cx="7439622" cy="699901"/>
      </dsp:txXfrm>
    </dsp:sp>
    <dsp:sp modelId="{FC863FCF-FA64-734E-94CF-59652D660320}">
      <dsp:nvSpPr>
        <dsp:cNvPr id="0" name=""/>
        <dsp:cNvSpPr/>
      </dsp:nvSpPr>
      <dsp:spPr>
        <a:xfrm>
          <a:off x="712775" y="81384"/>
          <a:ext cx="591832" cy="537132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F8710BB-C5AF-B649-9D55-D24D17981F06}">
      <dsp:nvSpPr>
        <dsp:cNvPr id="0" name=""/>
        <dsp:cNvSpPr/>
      </dsp:nvSpPr>
      <dsp:spPr>
        <a:xfrm>
          <a:off x="0" y="769891"/>
          <a:ext cx="9387016" cy="699901"/>
        </a:xfrm>
        <a:prstGeom prst="roundRect">
          <a:avLst>
            <a:gd name="adj" fmla="val 10000"/>
          </a:avLst>
        </a:prstGeom>
        <a:solidFill>
          <a:srgbClr val="005B81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Objetivos</a:t>
          </a:r>
        </a:p>
      </dsp:txBody>
      <dsp:txXfrm>
        <a:off x="1947393" y="769891"/>
        <a:ext cx="7439622" cy="699901"/>
      </dsp:txXfrm>
    </dsp:sp>
    <dsp:sp modelId="{F54A094E-C8B9-944D-AFD5-9D4DFF3D4308}">
      <dsp:nvSpPr>
        <dsp:cNvPr id="0" name=""/>
        <dsp:cNvSpPr/>
      </dsp:nvSpPr>
      <dsp:spPr>
        <a:xfrm>
          <a:off x="721007" y="875078"/>
          <a:ext cx="584904" cy="458732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6171"/>
            <a:satOff val="102"/>
            <a:lumOff val="-4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1B8869-E9DD-C54F-976C-B88753637163}">
      <dsp:nvSpPr>
        <dsp:cNvPr id="0" name=""/>
        <dsp:cNvSpPr/>
      </dsp:nvSpPr>
      <dsp:spPr>
        <a:xfrm>
          <a:off x="0" y="1539783"/>
          <a:ext cx="9387016" cy="699901"/>
        </a:xfrm>
        <a:prstGeom prst="roundRect">
          <a:avLst>
            <a:gd name="adj" fmla="val 10000"/>
          </a:avLst>
        </a:prstGeom>
        <a:solidFill>
          <a:srgbClr val="0077A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Infraestructura</a:t>
          </a:r>
        </a:p>
      </dsp:txBody>
      <dsp:txXfrm>
        <a:off x="1947393" y="1539783"/>
        <a:ext cx="7439622" cy="699901"/>
      </dsp:txXfrm>
    </dsp:sp>
    <dsp:sp modelId="{655AD716-646D-0F4E-8966-E0FB07DE1468}">
      <dsp:nvSpPr>
        <dsp:cNvPr id="0" name=""/>
        <dsp:cNvSpPr/>
      </dsp:nvSpPr>
      <dsp:spPr>
        <a:xfrm>
          <a:off x="742250" y="1625482"/>
          <a:ext cx="532882" cy="528504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12343"/>
            <a:satOff val="205"/>
            <a:lumOff val="-9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5BE7D1A-F0DC-3546-BDAF-99207FB333AE}">
      <dsp:nvSpPr>
        <dsp:cNvPr id="0" name=""/>
        <dsp:cNvSpPr/>
      </dsp:nvSpPr>
      <dsp:spPr>
        <a:xfrm>
          <a:off x="0" y="2309675"/>
          <a:ext cx="9387016" cy="699901"/>
        </a:xfrm>
        <a:prstGeom prst="roundRect">
          <a:avLst>
            <a:gd name="adj" fmla="val 10000"/>
          </a:avLst>
        </a:prstGeom>
        <a:solidFill>
          <a:srgbClr val="0085BC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Desarrollo Software</a:t>
          </a:r>
        </a:p>
      </dsp:txBody>
      <dsp:txXfrm>
        <a:off x="1947393" y="2309675"/>
        <a:ext cx="7439622" cy="699901"/>
      </dsp:txXfrm>
    </dsp:sp>
    <dsp:sp modelId="{5560EEDC-EC66-0743-B1D3-8E786660E358}">
      <dsp:nvSpPr>
        <dsp:cNvPr id="0" name=""/>
        <dsp:cNvSpPr/>
      </dsp:nvSpPr>
      <dsp:spPr>
        <a:xfrm>
          <a:off x="740410" y="2412609"/>
          <a:ext cx="536561" cy="494035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18514"/>
            <a:satOff val="307"/>
            <a:lumOff val="-13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E1ACF4-B18D-2345-BB22-B138A747D54A}">
      <dsp:nvSpPr>
        <dsp:cNvPr id="0" name=""/>
        <dsp:cNvSpPr/>
      </dsp:nvSpPr>
      <dsp:spPr>
        <a:xfrm>
          <a:off x="0" y="3079567"/>
          <a:ext cx="9387016" cy="699901"/>
        </a:xfrm>
        <a:prstGeom prst="roundRect">
          <a:avLst>
            <a:gd name="adj" fmla="val 10000"/>
          </a:avLst>
        </a:prstGeom>
        <a:solidFill>
          <a:srgbClr val="00A4E5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Conclusiones y líneas futuras</a:t>
          </a:r>
        </a:p>
      </dsp:txBody>
      <dsp:txXfrm>
        <a:off x="1947393" y="3079567"/>
        <a:ext cx="7439622" cy="699901"/>
      </dsp:txXfrm>
    </dsp:sp>
    <dsp:sp modelId="{F7B493F0-BEB8-FB4A-AF92-5621CF2DED44}">
      <dsp:nvSpPr>
        <dsp:cNvPr id="0" name=""/>
        <dsp:cNvSpPr/>
      </dsp:nvSpPr>
      <dsp:spPr>
        <a:xfrm>
          <a:off x="751806" y="3164454"/>
          <a:ext cx="513770" cy="530128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-24685"/>
            <a:satOff val="409"/>
            <a:lumOff val="-18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5FAB47-2871-644C-9927-29F1A58D7526}">
      <dsp:nvSpPr>
        <dsp:cNvPr id="0" name=""/>
        <dsp:cNvSpPr/>
      </dsp:nvSpPr>
      <dsp:spPr>
        <a:xfrm>
          <a:off x="0" y="23931"/>
          <a:ext cx="7010635" cy="748800"/>
        </a:xfrm>
        <a:prstGeom prst="roundRect">
          <a:avLst/>
        </a:prstGeom>
        <a:solidFill>
          <a:srgbClr val="7BC42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Modelo</a:t>
          </a:r>
          <a:r>
            <a:rPr lang="en-US" sz="2800" kern="1200" dirty="0"/>
            <a:t> </a:t>
          </a:r>
          <a:r>
            <a:rPr lang="en-US" sz="2800" kern="1200" dirty="0" err="1"/>
            <a:t>cliente</a:t>
          </a:r>
          <a:r>
            <a:rPr lang="en-US" sz="2800" kern="1200" dirty="0"/>
            <a:t>/</a:t>
          </a:r>
          <a:r>
            <a:rPr lang="en-US" sz="2800" kern="1200" dirty="0" err="1"/>
            <a:t>servidor</a:t>
          </a:r>
          <a:endParaRPr lang="en-US" sz="2800" kern="1200" dirty="0"/>
        </a:p>
      </dsp:txBody>
      <dsp:txXfrm>
        <a:off x="36553" y="60484"/>
        <a:ext cx="6937529" cy="675694"/>
      </dsp:txXfrm>
    </dsp:sp>
    <dsp:sp modelId="{51D2AEBA-BD7E-3549-85E6-1D7AA4E10307}">
      <dsp:nvSpPr>
        <dsp:cNvPr id="0" name=""/>
        <dsp:cNvSpPr/>
      </dsp:nvSpPr>
      <dsp:spPr>
        <a:xfrm>
          <a:off x="0" y="887931"/>
          <a:ext cx="7010635" cy="748800"/>
        </a:xfrm>
        <a:prstGeom prst="roundRect">
          <a:avLst/>
        </a:prstGeom>
        <a:solidFill>
          <a:srgbClr val="6FB11F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Protocolo</a:t>
          </a:r>
          <a:r>
            <a:rPr lang="en-US" sz="2800" kern="1200" dirty="0"/>
            <a:t> HTTP</a:t>
          </a:r>
        </a:p>
      </dsp:txBody>
      <dsp:txXfrm>
        <a:off x="36553" y="924484"/>
        <a:ext cx="6937529" cy="675694"/>
      </dsp:txXfrm>
    </dsp:sp>
    <dsp:sp modelId="{26F7E283-8713-F74D-AF0C-E7DD5397D160}">
      <dsp:nvSpPr>
        <dsp:cNvPr id="0" name=""/>
        <dsp:cNvSpPr/>
      </dsp:nvSpPr>
      <dsp:spPr>
        <a:xfrm>
          <a:off x="0" y="1751931"/>
          <a:ext cx="7010635" cy="748800"/>
        </a:xfrm>
        <a:prstGeom prst="roundRect">
          <a:avLst/>
        </a:prstGeom>
        <a:solidFill>
          <a:srgbClr val="629C1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Multiplataforma</a:t>
          </a:r>
          <a:r>
            <a:rPr lang="en-US" sz="2800" kern="1200" dirty="0"/>
            <a:t> y </a:t>
          </a:r>
          <a:r>
            <a:rPr lang="en-US" sz="2800" kern="1200" dirty="0" err="1"/>
            <a:t>multidispositivo</a:t>
          </a:r>
          <a:endParaRPr lang="en-US" sz="2800" kern="1200" dirty="0"/>
        </a:p>
      </dsp:txBody>
      <dsp:txXfrm>
        <a:off x="36553" y="1788484"/>
        <a:ext cx="6937529" cy="675694"/>
      </dsp:txXfrm>
    </dsp:sp>
    <dsp:sp modelId="{8E9AA3FA-1A39-7341-8E38-BE6ED8708E1E}">
      <dsp:nvSpPr>
        <dsp:cNvPr id="0" name=""/>
        <dsp:cNvSpPr/>
      </dsp:nvSpPr>
      <dsp:spPr>
        <a:xfrm>
          <a:off x="0" y="2615931"/>
          <a:ext cx="7010635" cy="748800"/>
        </a:xfrm>
        <a:prstGeom prst="roundRect">
          <a:avLst/>
        </a:prstGeom>
        <a:solidFill>
          <a:srgbClr val="52831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Sin </a:t>
          </a:r>
          <a:r>
            <a:rPr lang="en-US" sz="2800" kern="1200" dirty="0" err="1"/>
            <a:t>instalar</a:t>
          </a:r>
          <a:r>
            <a:rPr lang="en-US" sz="2800" kern="1200" dirty="0"/>
            <a:t> nada</a:t>
          </a:r>
        </a:p>
      </dsp:txBody>
      <dsp:txXfrm>
        <a:off x="36553" y="2652484"/>
        <a:ext cx="6937529" cy="675694"/>
      </dsp:txXfrm>
    </dsp:sp>
    <dsp:sp modelId="{8425F9F1-4402-4547-8872-602605846D08}">
      <dsp:nvSpPr>
        <dsp:cNvPr id="0" name=""/>
        <dsp:cNvSpPr/>
      </dsp:nvSpPr>
      <dsp:spPr>
        <a:xfrm>
          <a:off x="0" y="3479931"/>
          <a:ext cx="7010635" cy="748800"/>
        </a:xfrm>
        <a:prstGeom prst="roundRect">
          <a:avLst/>
        </a:prstGeom>
        <a:solidFill>
          <a:srgbClr val="F85F2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Dependencia</a:t>
          </a:r>
          <a:r>
            <a:rPr lang="en-US" sz="2800" kern="1200" dirty="0"/>
            <a:t> de internet</a:t>
          </a:r>
        </a:p>
      </dsp:txBody>
      <dsp:txXfrm>
        <a:off x="36553" y="3516484"/>
        <a:ext cx="6937529" cy="675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E24F2345-EC98-4DA1-BEDE-E955624755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33E638-B8D4-466B-AD53-47551EDA16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36BE0C-1B25-45CE-95C9-D4524C9D317E}" type="datetime1">
              <a:rPr lang="es-ES" smtClean="0"/>
              <a:t>4/7/21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2889FA8-6777-4B9D-A1A9-C7DBF5FEA9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es-ES"/>
              <a:t>Urjc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404C72C3-43D9-4379-9293-03F53C8488E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9E2DD4-2E30-4434-A427-2EC5049107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03731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8496A05-01AE-4316-8AE9-CC47A2CB5F9D}" type="datetime1">
              <a:rPr lang="es-ES" noProof="0" smtClean="0"/>
              <a:t>4/7/21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68375C1-7C5C-42A2-80F2-05631BB376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7255459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608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0032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7896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4841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057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3438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16977C32-6781-4E43-B083-CC319C1A2BE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rIns="1044000" rtlCol="0" anchor="ctr"/>
          <a:lstStyle>
            <a:lvl1pPr marL="0" indent="0" algn="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37700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C4908609-0EC4-4718-AC46-A50BB2DA333E}"/>
              </a:ext>
            </a:extLst>
          </p:cNvPr>
          <p:cNvSpPr>
            <a:spLocks noGrp="1"/>
          </p:cNvSpPr>
          <p:nvPr>
            <p:ph sz="half" idx="29" hasCustomPrompt="1"/>
          </p:nvPr>
        </p:nvSpPr>
        <p:spPr>
          <a:xfrm>
            <a:off x="1790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posición de contenido 3">
            <a:extLst>
              <a:ext uri="{FF2B5EF4-FFF2-40B4-BE49-F238E27FC236}">
                <a16:creationId xmlns:a16="http://schemas.microsoft.com/office/drawing/2014/main" id="{C61EBC7C-80CF-489F-86B3-5894908189E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658100" y="2701131"/>
            <a:ext cx="4113900" cy="28281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93079" y="1728000"/>
            <a:ext cx="4122920" cy="735800"/>
          </a:xfrm>
          <a:noFill/>
        </p:spPr>
        <p:txBody>
          <a:bodyPr rtlCol="0" anchor="t"/>
          <a:lstStyle>
            <a:lvl1pPr marL="0" indent="0" algn="l">
              <a:buNone/>
              <a:defRPr sz="54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67F0EAC-0FF4-447C-8EE4-2B107165DF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55762" y="1722438"/>
            <a:ext cx="4104437" cy="735749"/>
          </a:xfrm>
        </p:spPr>
        <p:txBody>
          <a:bodyPr rtlCol="0" anchor="t"/>
          <a:lstStyle>
            <a:lvl1pPr marL="0" indent="0">
              <a:buNone/>
              <a:defRPr sz="5400">
                <a:solidFill>
                  <a:schemeClr val="accent4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16" name="Marcador de texto 5">
            <a:extLst>
              <a:ext uri="{FF2B5EF4-FFF2-40B4-BE49-F238E27FC236}">
                <a16:creationId xmlns:a16="http://schemas.microsoft.com/office/drawing/2014/main" id="{DED90C13-8D49-4652-B68A-A0B5084BB4D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175959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3">
            <a:extLst>
              <a:ext uri="{FF2B5EF4-FFF2-40B4-BE49-F238E27FC236}">
                <a16:creationId xmlns:a16="http://schemas.microsoft.com/office/drawing/2014/main" id="{CF5069B8-93E6-456E-B02B-1FD5F3B8D72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93150"/>
            <a:ext cx="4348065" cy="4348065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rtlCol="0" anchor="ctr"/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Encabezado de la sección</a:t>
            </a:r>
          </a:p>
        </p:txBody>
      </p:sp>
      <p:sp>
        <p:nvSpPr>
          <p:cNvPr id="12" name="Marcador de texto 9">
            <a:extLst>
              <a:ext uri="{FF2B5EF4-FFF2-40B4-BE49-F238E27FC236}">
                <a16:creationId xmlns:a16="http://schemas.microsoft.com/office/drawing/2014/main" id="{C15F42E2-EE95-4479-80E9-94A75E9D6E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67887"/>
            <a:ext cx="3998591" cy="3998591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9" name="Marcador de texto 9">
            <a:extLst>
              <a:ext uri="{FF2B5EF4-FFF2-40B4-BE49-F238E27FC236}">
                <a16:creationId xmlns:a16="http://schemas.microsoft.com/office/drawing/2014/main" id="{4059823C-F505-4D2A-854E-5144BD58A76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207063"/>
            <a:ext cx="3120238" cy="3120238"/>
          </a:xfrm>
          <a:prstGeom prst="ellipse">
            <a:avLst/>
          </a:prstGeom>
          <a:solidFill>
            <a:schemeClr val="tx1">
              <a:alpha val="10000"/>
            </a:schemeClr>
          </a:solidFill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la sección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texto 3">
            <a:extLst>
              <a:ext uri="{FF2B5EF4-FFF2-40B4-BE49-F238E27FC236}">
                <a16:creationId xmlns:a16="http://schemas.microsoft.com/office/drawing/2014/main" id="{B30FA196-A035-4908-BA51-B769293255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58929" y="2205688"/>
            <a:ext cx="2811618" cy="1440000"/>
          </a:xfrm>
          <a:prstGeom prst="rect">
            <a:avLst/>
          </a:prstGeom>
          <a:noFill/>
        </p:spPr>
        <p:txBody>
          <a:bodyPr rtlCol="0"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13" name="Marcador de texto 9">
            <a:extLst>
              <a:ext uri="{FF2B5EF4-FFF2-40B4-BE49-F238E27FC236}">
                <a16:creationId xmlns:a16="http://schemas.microsoft.com/office/drawing/2014/main" id="{38F1EEC3-A74E-4124-95F3-D8A27EA3DDF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332816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2</a:t>
            </a:r>
          </a:p>
        </p:txBody>
      </p:sp>
      <p:sp>
        <p:nvSpPr>
          <p:cNvPr id="14" name="Marcador de texto 9">
            <a:extLst>
              <a:ext uri="{FF2B5EF4-FFF2-40B4-BE49-F238E27FC236}">
                <a16:creationId xmlns:a16="http://schemas.microsoft.com/office/drawing/2014/main" id="{744F95B1-3E5D-46C4-846F-01E3035D1A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47101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16" name="Marcador de contenido 3">
            <a:extLst>
              <a:ext uri="{FF2B5EF4-FFF2-40B4-BE49-F238E27FC236}">
                <a16:creationId xmlns:a16="http://schemas.microsoft.com/office/drawing/2014/main" id="{39CDA933-12B5-44CD-BD16-C9589DE755E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074738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7" name="Marcador de texto 5">
            <a:extLst>
              <a:ext uri="{FF2B5EF4-FFF2-40B4-BE49-F238E27FC236}">
                <a16:creationId xmlns:a16="http://schemas.microsoft.com/office/drawing/2014/main" id="{9751FCE0-5FA8-4E25-A4E7-8B2901F694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625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8" name="Marcador de texto 9">
            <a:extLst>
              <a:ext uri="{FF2B5EF4-FFF2-40B4-BE49-F238E27FC236}">
                <a16:creationId xmlns:a16="http://schemas.microsoft.com/office/drawing/2014/main" id="{0D97BC04-5B6C-4CFD-8184-7637C9A8F8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08600" y="4243333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E7A8CB18-EF35-4644-9DDB-02D8B65EA55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389717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co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2436FA5D-088F-4BDE-ABD2-A640A8610900}"/>
              </a:ext>
            </a:extLst>
          </p:cNvPr>
          <p:cNvCxnSpPr/>
          <p:nvPr userDrawn="1"/>
        </p:nvCxnSpPr>
        <p:spPr>
          <a:xfrm>
            <a:off x="6096000" y="1319756"/>
            <a:ext cx="0" cy="46101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del título principal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C2BCB80-6997-4274-AAFE-65C2CCFFFD10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624806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Marcador de texto 5">
            <a:extLst>
              <a:ext uri="{FF2B5EF4-FFF2-40B4-BE49-F238E27FC236}">
                <a16:creationId xmlns:a16="http://schemas.microsoft.com/office/drawing/2014/main" id="{9A1FC84B-8A06-4879-86ED-47E43AAC98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4B975678-3DFA-4D26-9CF6-01294F7259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604660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8B55997C-0304-482F-A7C3-8E50C8ED55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26039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14" name="Marcador de texto 5">
            <a:extLst>
              <a:ext uri="{FF2B5EF4-FFF2-40B4-BE49-F238E27FC236}">
                <a16:creationId xmlns:a16="http://schemas.microsoft.com/office/drawing/2014/main" id="{E26AB0A6-DA7A-4EA3-9528-68FDBA8BF35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26039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</p:spTree>
    <p:extLst>
      <p:ext uri="{BB962C8B-B14F-4D97-AF65-F5344CB8AC3E}">
        <p14:creationId xmlns:p14="http://schemas.microsoft.com/office/powerpoint/2010/main" val="966920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0211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728000"/>
            <a:ext cx="54720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00000" y="1728000"/>
            <a:ext cx="5472000" cy="4351338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500618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15908-D8D7-48AF-8B8F-21B88B87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0B617A5-FA6C-44C9-ABCB-DCA5D4615EC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210852"/>
            <a:ext cx="5472000" cy="386848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0A122ACD-5C8B-4CDA-89C5-565C88865B5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00000" y="2210852"/>
            <a:ext cx="5472000" cy="3868486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43614A35-31E3-40DA-85DD-07B2076907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B171800C-9F25-4694-879B-16A1F7BBAA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03063CBE-E62B-44CB-9B45-D39B595FE2AF}"/>
              </a:ext>
            </a:extLst>
          </p:cNvPr>
          <p:cNvCxnSpPr>
            <a:cxnSpLocks/>
          </p:cNvCxnSpPr>
          <p:nvPr userDrawn="1"/>
        </p:nvCxnSpPr>
        <p:spPr>
          <a:xfrm>
            <a:off x="449349" y="2159999"/>
            <a:ext cx="42141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0EA58CA1-D7A1-4089-B687-193C35202523}"/>
              </a:ext>
            </a:extLst>
          </p:cNvPr>
          <p:cNvCxnSpPr>
            <a:cxnSpLocks/>
          </p:cNvCxnSpPr>
          <p:nvPr userDrawn="1"/>
        </p:nvCxnSpPr>
        <p:spPr>
          <a:xfrm>
            <a:off x="6312700" y="2159999"/>
            <a:ext cx="42141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Marcador de posición de texto 2">
            <a:extLst>
              <a:ext uri="{FF2B5EF4-FFF2-40B4-BE49-F238E27FC236}">
                <a16:creationId xmlns:a16="http://schemas.microsoft.com/office/drawing/2014/main" id="{A1844C96-F6D4-4E32-8A11-B1815109D2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654025"/>
            <a:ext cx="54720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EA0BCCC6-F846-426B-B421-41B835224F4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12700" y="1654025"/>
            <a:ext cx="5459300" cy="455122"/>
          </a:xfrm>
        </p:spPr>
        <p:txBody>
          <a:bodyPr rtlCol="0" anchor="b"/>
          <a:lstStyle>
            <a:lvl1pPr marL="0" indent="0">
              <a:buNone/>
              <a:defRPr sz="2000" b="1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530977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en cuad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FF5B2679-5029-4692-A1C7-099E7A58362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1B5AA133-C824-4B4A-96F4-D48A58E222D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30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388A40C4-1887-4DBA-90FF-4CF89932DA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72000" y="2448000"/>
            <a:ext cx="3600000" cy="36313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 rtlCol="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1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43CF4B74-3202-48D6-B573-AA3882B039F4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30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2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0BA6D519-EE14-4D3E-B15F-70C4423A398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172000" y="1728000"/>
            <a:ext cx="3600000" cy="720000"/>
          </a:xfrm>
          <a:solidFill>
            <a:schemeClr val="tx1">
              <a:lumMod val="75000"/>
              <a:lumOff val="25000"/>
            </a:schemeClr>
          </a:solidFill>
          <a:ln w="28575">
            <a:solidFill>
              <a:schemeClr val="accent3"/>
            </a:solidFill>
          </a:ln>
        </p:spPr>
        <p:txBody>
          <a:bodyPr lIns="108000" tIns="36000" rIns="108000" bIns="36000" rtlCol="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Título de la sección 3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4DA29CFB-3C73-4618-B2D9-70E396D1EBA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1601538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B66BE87F-A588-41BE-A251-8940FFF7BDB0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texto 10">
            <a:extLst>
              <a:ext uri="{FF2B5EF4-FFF2-40B4-BE49-F238E27FC236}">
                <a16:creationId xmlns:a16="http://schemas.microsoft.com/office/drawing/2014/main" id="{EE87B275-BCEB-48C5-BD58-39E2B9AB90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0" name="Marcador de texto 10">
            <a:extLst>
              <a:ext uri="{FF2B5EF4-FFF2-40B4-BE49-F238E27FC236}">
                <a16:creationId xmlns:a16="http://schemas.microsoft.com/office/drawing/2014/main" id="{75FEF587-0930-42DA-AF85-54F9A14870D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77B00876-F334-4F19-ACB9-5A52E300C6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2" name="Marcador de texto 10">
            <a:extLst>
              <a:ext uri="{FF2B5EF4-FFF2-40B4-BE49-F238E27FC236}">
                <a16:creationId xmlns:a16="http://schemas.microsoft.com/office/drawing/2014/main" id="{DC5160FB-C621-4014-AF15-7C31EBF9463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3" name="Marcador de texto 10">
            <a:extLst>
              <a:ext uri="{FF2B5EF4-FFF2-40B4-BE49-F238E27FC236}">
                <a16:creationId xmlns:a16="http://schemas.microsoft.com/office/drawing/2014/main" id="{3D37E5E1-DD5A-4C77-849F-40C0D2AE3F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8164CA25-5B7F-4EDD-8B42-0D567DED179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5" name="Marcador de texto 10">
            <a:extLst>
              <a:ext uri="{FF2B5EF4-FFF2-40B4-BE49-F238E27FC236}">
                <a16:creationId xmlns:a16="http://schemas.microsoft.com/office/drawing/2014/main" id="{15876039-3F56-4587-900E-4FCE60BCA50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515FCEBD-9007-4B9D-AE69-7F8068A14B2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8856F7F9-97EB-4612-BB5C-DDB9D90C9CD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B0C577BC-AD44-4FF0-8F34-D7ABD44B100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19" name="Marcador de texto 10">
            <a:extLst>
              <a:ext uri="{FF2B5EF4-FFF2-40B4-BE49-F238E27FC236}">
                <a16:creationId xmlns:a16="http://schemas.microsoft.com/office/drawing/2014/main" id="{12E19F39-39CE-43A3-912F-3D8656DA5E76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0" name="Marcador de texto 10">
            <a:extLst>
              <a:ext uri="{FF2B5EF4-FFF2-40B4-BE49-F238E27FC236}">
                <a16:creationId xmlns:a16="http://schemas.microsoft.com/office/drawing/2014/main" id="{64F2C543-C785-4078-9811-96F28F1BF21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022F0FFE-8538-47C2-9227-B4DE41186CE8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75D12B21-B498-4E00-B817-457BAED99A3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3" name="Marcador de texto 10">
            <a:extLst>
              <a:ext uri="{FF2B5EF4-FFF2-40B4-BE49-F238E27FC236}">
                <a16:creationId xmlns:a16="http://schemas.microsoft.com/office/drawing/2014/main" id="{A60F8F4D-F654-4555-BC21-7137D98E027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0B633DEF-CDC6-4A75-A05B-0C875E2B8FF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23A67F56-440C-4AE2-B52E-F6ECF3E31F8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E8F5BF8F-8918-4E36-8AAF-45E994E46B2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7" name="Marcador de texto 10">
            <a:extLst>
              <a:ext uri="{FF2B5EF4-FFF2-40B4-BE49-F238E27FC236}">
                <a16:creationId xmlns:a16="http://schemas.microsoft.com/office/drawing/2014/main" id="{1A2F56E4-C780-42A2-BA54-B1EAB7CA21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7405E86B-3690-4EBE-8353-7ABE76F1081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9" name="Marcador de texto 10">
            <a:extLst>
              <a:ext uri="{FF2B5EF4-FFF2-40B4-BE49-F238E27FC236}">
                <a16:creationId xmlns:a16="http://schemas.microsoft.com/office/drawing/2014/main" id="{DB54048B-A035-47F0-B54D-1B9676EE893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12F6976C-DDBF-4808-9B45-2C78E0FC6AA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66103D17-8EEC-45BF-B909-8F6DB8575A3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57F6EB7B-A4AE-4147-A94B-9C2860A158F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95673032-36DB-4772-82D8-46E21D810A5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id="{CDE9935C-FEBD-421A-A63B-8A87A2D4A4D9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42C672-1222-4C21-9E3D-F365D9665E1B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solidFill>
            <a:schemeClr val="bg1">
              <a:lumMod val="95000"/>
            </a:schemeClr>
          </a:solidFill>
        </p:spPr>
        <p:txBody>
          <a:bodyPr tIns="36000" rtlCol="0" anchor="t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2F97A7E3-509A-417D-9818-EDDA3B539E4F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505005"/>
            <a:ext cx="1690417" cy="224670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</p:spTree>
    <p:extLst>
      <p:ext uri="{BB962C8B-B14F-4D97-AF65-F5344CB8AC3E}">
        <p14:creationId xmlns:p14="http://schemas.microsoft.com/office/powerpoint/2010/main" val="5291107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  <a:endParaRPr lang="es-ES" altLang="zh-CN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  <a:endParaRPr lang="es-ES" altLang="zh-CN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altLang="zh-CN" noProof="0" smtClean="0"/>
              <a:pPr rtl="0"/>
              <a:t>‹Nº›</a:t>
            </a:fld>
            <a:endParaRPr lang="es-ES" altLang="zh-CN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8977821B-617D-47E4-AAA2-FADADD15EBC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1799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4854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3739758-B746-428A-A18B-3989DA89A86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74854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  <a:endParaRPr lang="es-ES" altLang="zh-CN" noProof="0"/>
          </a:p>
        </p:txBody>
      </p:sp>
      <p:sp>
        <p:nvSpPr>
          <p:cNvPr id="28" name="Marcador de texto 8">
            <a:extLst>
              <a:ext uri="{FF2B5EF4-FFF2-40B4-BE49-F238E27FC236}">
                <a16:creationId xmlns:a16="http://schemas.microsoft.com/office/drawing/2014/main" id="{B502D142-31B4-4BFF-A18F-9FB36E0F400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74854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  <p:sp>
        <p:nvSpPr>
          <p:cNvPr id="41" name="Marcador de posición de imagen 4">
            <a:extLst>
              <a:ext uri="{FF2B5EF4-FFF2-40B4-BE49-F238E27FC236}">
                <a16:creationId xmlns:a16="http://schemas.microsoft.com/office/drawing/2014/main" id="{ED382BE6-73A2-49C4-9284-7996310FE85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268028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42" name="Marcador de texto 8">
            <a:extLst>
              <a:ext uri="{FF2B5EF4-FFF2-40B4-BE49-F238E27FC236}">
                <a16:creationId xmlns:a16="http://schemas.microsoft.com/office/drawing/2014/main" id="{5E81FDE4-AA9D-42F8-BEAF-C710A81DC8A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81108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9D6585E1-D051-4611-811C-C8101B0D2F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81108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44" name="Marcador de texto 8">
            <a:extLst>
              <a:ext uri="{FF2B5EF4-FFF2-40B4-BE49-F238E27FC236}">
                <a16:creationId xmlns:a16="http://schemas.microsoft.com/office/drawing/2014/main" id="{6C195A32-24CC-4109-9C00-31757D0A0A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81108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  <p:sp>
        <p:nvSpPr>
          <p:cNvPr id="45" name="Marcador de posición de imagen 4">
            <a:extLst>
              <a:ext uri="{FF2B5EF4-FFF2-40B4-BE49-F238E27FC236}">
                <a16:creationId xmlns:a16="http://schemas.microsoft.com/office/drawing/2014/main" id="{B318C64F-C963-4A3C-BB8F-999A7F7F5F8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8112825" y="2319681"/>
            <a:ext cx="1352367" cy="1352367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una imagen aquí</a:t>
            </a:r>
          </a:p>
        </p:txBody>
      </p:sp>
      <p:sp>
        <p:nvSpPr>
          <p:cNvPr id="46" name="Marcador de texto 8">
            <a:extLst>
              <a:ext uri="{FF2B5EF4-FFF2-40B4-BE49-F238E27FC236}">
                <a16:creationId xmlns:a16="http://schemas.microsoft.com/office/drawing/2014/main" id="{B8B9BC49-5937-4C0A-9AA6-7A7DA7F18CA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47313" y="2485913"/>
            <a:ext cx="2124000" cy="701538"/>
          </a:xfrm>
        </p:spPr>
        <p:txBody>
          <a:bodyPr rtlCol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</a:t>
            </a:r>
            <a:endParaRPr lang="es-ES" altLang="zh-CN" noProof="0"/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8020B4D6-002F-4FA9-BF1D-FC56D9A06F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647313" y="3904988"/>
            <a:ext cx="2124000" cy="180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Biografía breve</a:t>
            </a:r>
            <a:endParaRPr lang="es-ES" altLang="zh-CN" noProof="0"/>
          </a:p>
        </p:txBody>
      </p:sp>
      <p:sp>
        <p:nvSpPr>
          <p:cNvPr id="48" name="Marcador de texto 8">
            <a:extLst>
              <a:ext uri="{FF2B5EF4-FFF2-40B4-BE49-F238E27FC236}">
                <a16:creationId xmlns:a16="http://schemas.microsoft.com/office/drawing/2014/main" id="{93C1946C-7118-4BF3-8EE8-B0944465F49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647313" y="3461032"/>
            <a:ext cx="2124000" cy="245885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</a:t>
            </a:r>
            <a:endParaRPr lang="es-ES" altLang="zh-CN" noProof="0"/>
          </a:p>
        </p:txBody>
      </p:sp>
    </p:spTree>
    <p:extLst>
      <p:ext uri="{BB962C8B-B14F-4D97-AF65-F5344CB8AC3E}">
        <p14:creationId xmlns:p14="http://schemas.microsoft.com/office/powerpoint/2010/main" val="16389493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embros del equip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37570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7570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19606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319606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63509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63509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207412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207412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posición de imagen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37570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319606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263509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207412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F9EF21D5-1862-4F5B-86BF-B76AF2A72B3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151313" y="4113808"/>
            <a:ext cx="1620000" cy="783544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80EC8DA4-EC6B-4362-949F-968E973A545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0151313" y="5258975"/>
            <a:ext cx="1620000" cy="72000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posición de imagen 15">
            <a:extLst>
              <a:ext uri="{FF2B5EF4-FFF2-40B4-BE49-F238E27FC236}">
                <a16:creationId xmlns:a16="http://schemas.microsoft.com/office/drawing/2014/main" id="{FC64B5FD-0E87-4FAB-AFEA-D10DFED9F653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0151313" y="2246681"/>
            <a:ext cx="1620000" cy="16200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462051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con imag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9">
            <a:extLst>
              <a:ext uri="{FF2B5EF4-FFF2-40B4-BE49-F238E27FC236}">
                <a16:creationId xmlns:a16="http://schemas.microsoft.com/office/drawing/2014/main" id="{8BA39708-26C4-4C58-AAF1-7DDBAAFACC9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29FEC1A-545F-4D58-B291-028B7D695567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36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539896" y="4962525"/>
            <a:ext cx="35717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87B6BB1-24C3-48A6-913C-94F7EA8127A1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1C9CBFF-5639-480A-82C7-50DAD54E2E48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012861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5">
            <a:extLst>
              <a:ext uri="{FF2B5EF4-FFF2-40B4-BE49-F238E27FC236}">
                <a16:creationId xmlns:a16="http://schemas.microsoft.com/office/drawing/2014/main" id="{91612B32-057C-422E-8B4A-7B464DE04A7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24342674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592846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2A4E56-DEE9-4FB2-89FF-0F12DB08AD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A8525B7-4C8D-4482-98E3-A68789AAB0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602381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2 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9">
            <a:extLst>
              <a:ext uri="{FF2B5EF4-FFF2-40B4-BE49-F238E27FC236}">
                <a16:creationId xmlns:a16="http://schemas.microsoft.com/office/drawing/2014/main" id="{FF978957-D101-43B4-A717-19B1820B4F1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86563"/>
          </a:xfrm>
          <a:solidFill>
            <a:schemeClr val="tx1">
              <a:lumMod val="75000"/>
              <a:lumOff val="25000"/>
            </a:schemeClr>
          </a:solidFill>
        </p:spPr>
        <p:txBody>
          <a:bodyPr lIns="1044000" rIns="0" rtlCol="0" anchor="ctr"/>
          <a:lstStyle>
            <a:lvl1pPr marL="0" indent="0" algn="l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4DD3616-4E40-4CE5-88C8-2AF6E47D2086}"/>
              </a:ext>
            </a:extLst>
          </p:cNvPr>
          <p:cNvSpPr/>
          <p:nvPr userDrawn="1"/>
        </p:nvSpPr>
        <p:spPr>
          <a:xfrm>
            <a:off x="6336000" y="0"/>
            <a:ext cx="3979575" cy="678656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EA3B184-0AF0-4DF5-B2BD-E6D1806BE1BF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8FC9062-5711-4550-8470-F1324E804FFF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6336000" y="0"/>
            <a:ext cx="397957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39896" y="2377000"/>
            <a:ext cx="3571782" cy="2387600"/>
          </a:xfrm>
        </p:spPr>
        <p:txBody>
          <a:bodyPr rtlCol="0" anchor="b"/>
          <a:lstStyle>
            <a:lvl1pPr algn="l">
              <a:defRPr sz="54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05624" y="5057775"/>
            <a:ext cx="3206053" cy="247650"/>
          </a:xfrm>
        </p:spPr>
        <p:txBody>
          <a:bodyPr rtlCol="0"/>
          <a:lstStyle>
            <a:lvl1pPr marL="0" indent="0" algn="l"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Nombre completo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EABB85-2AAF-4939-BDF4-E3CF2F31B3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400675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dirty="0" smtClean="0">
                <a:solidFill>
                  <a:schemeClr val="bg1"/>
                </a:solidFill>
              </a:defRPr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ZA" sz="1600" dirty="0"/>
            </a:lvl5pPr>
          </a:lstStyle>
          <a:p>
            <a:pPr marL="266700" lvl="0" indent="-266700" rtl="0"/>
            <a:r>
              <a:rPr lang="es-ES" noProof="0"/>
              <a:t>Número de contacto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04E7DF27-55E9-4F17-91D3-29228A4020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5625" y="5751513"/>
            <a:ext cx="3206750" cy="247650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400" smtClean="0">
                <a:solidFill>
                  <a:schemeClr val="bg1"/>
                </a:solidFill>
              </a:defRPr>
            </a:lvl1pPr>
            <a:lvl2pPr>
              <a:defRPr lang="en-US" sz="2000" smtClean="0"/>
            </a:lvl2pPr>
            <a:lvl3pPr>
              <a:defRPr lang="en-US" sz="1800" smtClean="0"/>
            </a:lvl3pPr>
            <a:lvl4pPr>
              <a:defRPr lang="en-US" sz="1600" smtClean="0"/>
            </a:lvl4pPr>
            <a:lvl5pPr>
              <a:defRPr lang="en-ZA" sz="1600"/>
            </a:lvl5pPr>
          </a:lstStyle>
          <a:p>
            <a:pPr marL="266700" lvl="0" indent="-266700" rtl="0"/>
            <a:r>
              <a:rPr lang="es-ES" noProof="0"/>
              <a:t>Identificador de red social o correo electrónico</a:t>
            </a:r>
          </a:p>
        </p:txBody>
      </p:sp>
    </p:spTree>
    <p:extLst>
      <p:ext uri="{BB962C8B-B14F-4D97-AF65-F5344CB8AC3E}">
        <p14:creationId xmlns:p14="http://schemas.microsoft.com/office/powerpoint/2010/main" val="41008153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stas previas de la aplicación móvi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68055F11-596F-47BF-A832-A501EC346C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307" y="915497"/>
            <a:ext cx="4666142" cy="4684105"/>
          </a:xfrm>
          <a:prstGeom prst="rect">
            <a:avLst/>
          </a:prstGeom>
        </p:spPr>
      </p:pic>
      <p:pic>
        <p:nvPicPr>
          <p:cNvPr id="9" name="Imagen 8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80EBF765-2A5E-4BDA-B092-25691E4791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2929" y="915497"/>
            <a:ext cx="4666142" cy="4684105"/>
          </a:xfrm>
          <a:prstGeom prst="rect">
            <a:avLst/>
          </a:prstGeom>
        </p:spPr>
      </p:pic>
      <p:pic>
        <p:nvPicPr>
          <p:cNvPr id="10" name="Imagen 9" descr="Pantalla de un teléfono móvil&#10;&#10;Descripción generada con confianza alta">
            <a:extLst>
              <a:ext uri="{FF2B5EF4-FFF2-40B4-BE49-F238E27FC236}">
                <a16:creationId xmlns:a16="http://schemas.microsoft.com/office/drawing/2014/main" id="{E97A6530-14B5-4A05-B7A3-7BA661FCD5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2551" y="915497"/>
            <a:ext cx="4666142" cy="46841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EF5211B-014A-4E6E-98C7-FDAF78553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1" name="Marcador de contenido 3">
            <a:extLst>
              <a:ext uri="{FF2B5EF4-FFF2-40B4-BE49-F238E27FC236}">
                <a16:creationId xmlns:a16="http://schemas.microsoft.com/office/drawing/2014/main" id="{47EC9494-5A42-419D-AADF-96EF1EFD7B6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505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CE2D3309-00A3-42D9-8706-6F2A6AD3BB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615505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13" name="Marcador de contenido 3">
            <a:extLst>
              <a:ext uri="{FF2B5EF4-FFF2-40B4-BE49-F238E27FC236}">
                <a16:creationId xmlns:a16="http://schemas.microsoft.com/office/drawing/2014/main" id="{94E4C70C-AC1E-4EDE-B2C1-23A54123479F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17714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14B1BB7D-C6D3-4D9C-A235-6CBB5A13EE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7714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15" name="Marcador de contenido 3">
            <a:extLst>
              <a:ext uri="{FF2B5EF4-FFF2-40B4-BE49-F238E27FC236}">
                <a16:creationId xmlns:a16="http://schemas.microsoft.com/office/drawing/2014/main" id="{718515F4-6451-4FB7-ACE4-5D9C2CD207A4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8699878" y="5752808"/>
            <a:ext cx="1980000" cy="548945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Detalles de boceto</a:t>
            </a:r>
          </a:p>
        </p:txBody>
      </p:sp>
      <p:sp>
        <p:nvSpPr>
          <p:cNvPr id="16" name="Marcador de texto 11">
            <a:extLst>
              <a:ext uri="{FF2B5EF4-FFF2-40B4-BE49-F238E27FC236}">
                <a16:creationId xmlns:a16="http://schemas.microsoft.com/office/drawing/2014/main" id="{B362C889-34FC-4EB1-967B-DC9834908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99878" y="5291099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de boceto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4C4EB921-BD58-4C2E-BDD5-FC8D2629829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751679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3">
            <a:extLst>
              <a:ext uri="{FF2B5EF4-FFF2-40B4-BE49-F238E27FC236}">
                <a16:creationId xmlns:a16="http://schemas.microsoft.com/office/drawing/2014/main" id="{3CB44DE3-C599-4EA7-BFDA-4E39AE89FC0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281301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3">
            <a:extLst>
              <a:ext uri="{FF2B5EF4-FFF2-40B4-BE49-F238E27FC236}">
                <a16:creationId xmlns:a16="http://schemas.microsoft.com/office/drawing/2014/main" id="{A4392E45-2A0B-49BF-9952-79C42AF8DE9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810923" y="1450182"/>
            <a:ext cx="1772571" cy="3183732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301276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49CC2AE-E299-42B4-A2C4-357708A0054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800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99551C8-D5B2-495A-97BB-0711CD8C67E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2556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  <p:sp>
        <p:nvSpPr>
          <p:cNvPr id="12" name="Marcador de texto 3">
            <a:extLst>
              <a:ext uri="{FF2B5EF4-FFF2-40B4-BE49-F238E27FC236}">
                <a16:creationId xmlns:a16="http://schemas.microsoft.com/office/drawing/2014/main" id="{03139A49-E537-4395-967A-08C99782070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25172" y="3591659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EE1C8A1-F171-46D2-A92F-1B0E9C52B1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468052" y="5448541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  <p:sp>
        <p:nvSpPr>
          <p:cNvPr id="14" name="Marcador de texto 3">
            <a:extLst>
              <a:ext uri="{FF2B5EF4-FFF2-40B4-BE49-F238E27FC236}">
                <a16:creationId xmlns:a16="http://schemas.microsoft.com/office/drawing/2014/main" id="{E3E7FB48-98BE-4677-A80F-969F9F30720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8545" y="1836744"/>
            <a:ext cx="3541655" cy="2224950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 anchor="ctr"/>
          <a:lstStyle>
            <a:lvl1pPr marL="0" indent="0" algn="ctr">
              <a:buNone/>
              <a:defRPr i="0"/>
            </a:lvl1pPr>
          </a:lstStyle>
          <a:p>
            <a:pPr lvl="0" rtl="0"/>
            <a:r>
              <a:rPr lang="es-ES" noProof="0"/>
              <a:t>Los testimonios van aquí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146F28A-70F5-4E8B-8A3A-ADB1B6A080D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369301" y="3693626"/>
            <a:ext cx="3251132" cy="231102"/>
          </a:xfrm>
        </p:spPr>
        <p:txBody>
          <a:bodyPr rtlCol="0" anchor="t"/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Nombre y puesto:</a:t>
            </a:r>
          </a:p>
        </p:txBody>
      </p:sp>
    </p:spTree>
    <p:extLst>
      <p:ext uri="{BB962C8B-B14F-4D97-AF65-F5344CB8AC3E}">
        <p14:creationId xmlns:p14="http://schemas.microsoft.com/office/powerpoint/2010/main" val="236271559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0" y="0"/>
            <a:ext cx="6336000" cy="678656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2000" y="2377000"/>
            <a:ext cx="5472000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2000" y="4962525"/>
            <a:ext cx="5472000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A8EA9D3-63E1-4170-B9FF-2F1AF08CCA45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E9C85-4EEF-40CA-AA18-4DC9F703F4F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83102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805D700-F00E-4505-8483-501219FB8BD2}"/>
              </a:ext>
            </a:extLst>
          </p:cNvPr>
          <p:cNvSpPr/>
          <p:nvPr userDrawn="1"/>
        </p:nvSpPr>
        <p:spPr>
          <a:xfrm>
            <a:off x="0" y="0"/>
            <a:ext cx="12192000" cy="63653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</p:spTree>
    <p:extLst>
      <p:ext uri="{BB962C8B-B14F-4D97-AF65-F5344CB8AC3E}">
        <p14:creationId xmlns:p14="http://schemas.microsoft.com/office/powerpoint/2010/main" val="41868349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13" name="Marcador de posición de contenido 2">
            <a:extLst>
              <a:ext uri="{FF2B5EF4-FFF2-40B4-BE49-F238E27FC236}">
                <a16:creationId xmlns:a16="http://schemas.microsoft.com/office/drawing/2014/main" id="{DF554488-3F7D-4F3A-9AAF-73FB0977D73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5962" y="457200"/>
            <a:ext cx="5501126" cy="5411787"/>
          </a:xfrm>
        </p:spPr>
        <p:txBody>
          <a:bodyPr rtlCol="0"/>
          <a:lstStyle>
            <a:lvl1pPr>
              <a:buClr>
                <a:schemeClr val="bg1"/>
              </a:buCl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1996757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1"/>
            <a:ext cx="6406950" cy="6857998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0F80631D-0113-45B5-9716-6AED2430C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12" name="Marcador de posición de texto 3">
            <a:extLst>
              <a:ext uri="{FF2B5EF4-FFF2-40B4-BE49-F238E27FC236}">
                <a16:creationId xmlns:a16="http://schemas.microsoft.com/office/drawing/2014/main" id="{81AC65F5-382D-4CF6-95CF-DD3FC6D96F3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56321125-B861-4CD5-8023-6E40351765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04181" y="457201"/>
            <a:ext cx="5504688" cy="5403850"/>
          </a:xfrm>
        </p:spPr>
        <p:txBody>
          <a:bodyPr rtlCol="0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877188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ción de imagen 9">
            <a:extLst>
              <a:ext uri="{FF2B5EF4-FFF2-40B4-BE49-F238E27FC236}">
                <a16:creationId xmlns:a16="http://schemas.microsoft.com/office/drawing/2014/main" id="{6FAD7B97-1B74-414B-B585-45E33908CBE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365363"/>
          </a:xfrm>
          <a:solidFill>
            <a:schemeClr val="tx1">
              <a:lumMod val="75000"/>
              <a:lumOff val="25000"/>
            </a:schemeClr>
          </a:solidFill>
        </p:spPr>
        <p:txBody>
          <a:bodyPr vert="vert270" lIns="144000" tIns="0" rIns="0" rtlCol="0" anchor="t"/>
          <a:lstStyle>
            <a:lvl1pPr marL="0" indent="0" algn="ctr">
              <a:buNone/>
              <a:defRPr sz="1100" i="1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 aquí 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C433A2F-8949-4AAC-AE96-175254493AF4}"/>
              </a:ext>
            </a:extLst>
          </p:cNvPr>
          <p:cNvSpPr/>
          <p:nvPr userDrawn="1"/>
        </p:nvSpPr>
        <p:spPr>
          <a:xfrm>
            <a:off x="432000" y="1"/>
            <a:ext cx="11760000" cy="6365362"/>
          </a:xfrm>
          <a:prstGeom prst="rect">
            <a:avLst/>
          </a:prstGeom>
          <a:gradFill>
            <a:gsLst>
              <a:gs pos="36000">
                <a:schemeClr val="tx1">
                  <a:alpha val="60000"/>
                </a:schemeClr>
              </a:gs>
              <a:gs pos="100000">
                <a:schemeClr val="tx1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45B1DD-2DBA-49BF-BF09-5B70713A4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728" y="2377000"/>
            <a:ext cx="6299682" cy="2387600"/>
          </a:xfrm>
        </p:spPr>
        <p:txBody>
          <a:bodyPr rtlCol="0" anchor="b"/>
          <a:lstStyle>
            <a:lvl1pPr algn="l">
              <a:defRPr sz="4200" spc="-3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7A60831-AA5D-4359-AACC-37D7271F2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0728" y="4962525"/>
            <a:ext cx="6299682" cy="1219200"/>
          </a:xfrm>
        </p:spPr>
        <p:txBody>
          <a:bodyPr rtlCol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1384471-818E-4B2E-BA19-852421944514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FBA5E93-E4C5-4917-B92A-53FC468CFEBD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C109B30-9CC9-4BE8-AB10-1BA398CA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F77174B-114F-48DF-AFBF-1AA3416ACD4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</p:spTree>
    <p:extLst>
      <p:ext uri="{BB962C8B-B14F-4D97-AF65-F5344CB8AC3E}">
        <p14:creationId xmlns:p14="http://schemas.microsoft.com/office/powerpoint/2010/main" val="149566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subtítulo, imagen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7428A921-D1FB-449F-8402-7C032AAABB1C}"/>
              </a:ext>
            </a:extLst>
          </p:cNvPr>
          <p:cNvSpPr/>
          <p:nvPr userDrawn="1"/>
        </p:nvSpPr>
        <p:spPr>
          <a:xfrm>
            <a:off x="5353050" y="3714749"/>
            <a:ext cx="6406950" cy="3143249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3714746"/>
            <a:ext cx="4416225" cy="2364591"/>
          </a:xfrm>
        </p:spPr>
        <p:txBody>
          <a:bodyPr rtlCol="0" anchor="t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8103" y="3981451"/>
            <a:ext cx="5749483" cy="1343026"/>
          </a:xfrm>
        </p:spPr>
        <p:txBody>
          <a:bodyPr rtlCol="0" anchor="b"/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528B6E3D-9C01-45EA-9E2B-711EC1B84F8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353050" y="0"/>
            <a:ext cx="640695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18" name="Marcador de pie de página 17">
            <a:extLst>
              <a:ext uri="{FF2B5EF4-FFF2-40B4-BE49-F238E27FC236}">
                <a16:creationId xmlns:a16="http://schemas.microsoft.com/office/drawing/2014/main" id="{1EC63334-B325-4256-8AA0-6F5A11030DE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32000" y="6365363"/>
            <a:ext cx="4416225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CC8965A7-6363-464F-998B-64E00F4F49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58442" y="5657850"/>
            <a:ext cx="5749334" cy="111994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</p:spTree>
    <p:extLst>
      <p:ext uri="{BB962C8B-B14F-4D97-AF65-F5344CB8AC3E}">
        <p14:creationId xmlns:p14="http://schemas.microsoft.com/office/powerpoint/2010/main" val="342066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509F9E9-0483-4A79-B997-B23DAC1644C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305CEEFA-58BB-4AFA-AD31-BEE38B013E0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BEEE40C3-341F-4063-8D33-B1328863FB3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D09CE291-B951-4300-9D67-154E4BB557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7718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D3A393C-4D8C-49BC-934D-B57BE1B2840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7718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08906184-3520-4606-AF8B-59ECFFA6D7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119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8A64BEB9-7FB0-4DF9-BFE9-62016E83E89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119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5" name="Marcador de texto 8">
            <a:extLst>
              <a:ext uri="{FF2B5EF4-FFF2-40B4-BE49-F238E27FC236}">
                <a16:creationId xmlns:a16="http://schemas.microsoft.com/office/drawing/2014/main" id="{4CCC1C98-37FD-4404-8383-72ED535FE57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5195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B24BD1AE-AB0E-40FA-AEA8-8D687D84B56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5195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7" name="Marcador de texto 8">
            <a:extLst>
              <a:ext uri="{FF2B5EF4-FFF2-40B4-BE49-F238E27FC236}">
                <a16:creationId xmlns:a16="http://schemas.microsoft.com/office/drawing/2014/main" id="{CA2F0EA7-F3F7-443F-BA0D-4916B618C56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792000" y="3971432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2BB6E6C3-1F6A-41B6-8EE0-6FDCBA34413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792000" y="4605832"/>
            <a:ext cx="198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B2738624-9DAA-4152-9A77-80BBB71AD5F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43180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59" name="Marcador de posición de imagen 15">
            <a:extLst>
              <a:ext uri="{FF2B5EF4-FFF2-40B4-BE49-F238E27FC236}">
                <a16:creationId xmlns:a16="http://schemas.microsoft.com/office/drawing/2014/main" id="{522AE46C-0845-4BB0-9861-06071BCF56F6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27718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15">
            <a:extLst>
              <a:ext uri="{FF2B5EF4-FFF2-40B4-BE49-F238E27FC236}">
                <a16:creationId xmlns:a16="http://schemas.microsoft.com/office/drawing/2014/main" id="{D791A6AF-478F-443B-A785-F82A8DBA9F3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51122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15">
            <a:extLst>
              <a:ext uri="{FF2B5EF4-FFF2-40B4-BE49-F238E27FC236}">
                <a16:creationId xmlns:a16="http://schemas.microsoft.com/office/drawing/2014/main" id="{1A65AFE9-2875-44A5-BF13-6E8438892669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451950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15">
            <a:extLst>
              <a:ext uri="{FF2B5EF4-FFF2-40B4-BE49-F238E27FC236}">
                <a16:creationId xmlns:a16="http://schemas.microsoft.com/office/drawing/2014/main" id="{069B9167-077F-4123-82C5-01EB62AFB3E6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9780587" y="1735138"/>
            <a:ext cx="1979613" cy="1981200"/>
          </a:xfrm>
          <a:solidFill>
            <a:schemeClr val="bg1">
              <a:lumMod val="95000"/>
              <a:alpha val="70000"/>
            </a:schemeClr>
          </a:solidFill>
          <a:ln w="95250" cap="sq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4064838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2000" y="6365363"/>
            <a:ext cx="5472000" cy="412431"/>
          </a:xfrm>
        </p:spPr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8800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8800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02527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02527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C595063C-F901-4E60-A714-6454F42F0D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117052" y="4130531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8" name="Marcador de texto 10">
            <a:extLst>
              <a:ext uri="{FF2B5EF4-FFF2-40B4-BE49-F238E27FC236}">
                <a16:creationId xmlns:a16="http://schemas.microsoft.com/office/drawing/2014/main" id="{C7672B0A-0079-40F6-8B93-A5F1DB5882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117052" y="4764931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5466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viñetas de ico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5EFA8C4C-FE50-44C1-8434-6C7BB898173F}"/>
              </a:ext>
            </a:extLst>
          </p:cNvPr>
          <p:cNvSpPr/>
          <p:nvPr userDrawn="1"/>
        </p:nvSpPr>
        <p:spPr>
          <a:xfrm>
            <a:off x="432000" y="0"/>
            <a:ext cx="547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/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80728" y="5657850"/>
            <a:ext cx="4974545" cy="707513"/>
          </a:xfrm>
        </p:spPr>
        <p:txBody>
          <a:bodyPr rtlCol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Subtítulo, lema o comercial puede ir aquí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704BE0A1-F26A-4947-971D-055860FFC91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2000" y="0"/>
            <a:ext cx="5472000" cy="3714747"/>
          </a:xfr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en-ZA" sz="1100" i="1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lvl="0" algn="ctr"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728" y="3981450"/>
            <a:ext cx="4974545" cy="1343025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ZA" sz="3600" dirty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B51A342D-6638-406F-A54B-59B56F36AD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785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4" name="Marcador de texto 10">
            <a:extLst>
              <a:ext uri="{FF2B5EF4-FFF2-40B4-BE49-F238E27FC236}">
                <a16:creationId xmlns:a16="http://schemas.microsoft.com/office/drawing/2014/main" id="{C32169FB-F8BF-46FF-8BDE-E27C751C1C4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785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051BC42F-45BF-462B-A15F-54639A5DA4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2677" y="5010963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08A990CD-AF1D-4FBE-B3FF-4BC5BE2BFD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402677" y="5645363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B71CBA76-3CE4-4FA7-8940-41ECC9129C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785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24" name="Marcador de texto 10">
            <a:extLst>
              <a:ext uri="{FF2B5EF4-FFF2-40B4-BE49-F238E27FC236}">
                <a16:creationId xmlns:a16="http://schemas.microsoft.com/office/drawing/2014/main" id="{ADC8FCF6-5E2F-4976-8979-F493766C38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0785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F111F3D7-9557-4D01-B2FB-38A2FFA1052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02677" y="2360347"/>
            <a:ext cx="180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FE89EBCC-101B-4979-93C1-08579B03199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402677" y="2994747"/>
            <a:ext cx="1800000" cy="720000"/>
          </a:xfrm>
        </p:spPr>
        <p:txBody>
          <a:bodyPr rtlCol="0"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</p:spTree>
    <p:extLst>
      <p:ext uri="{BB962C8B-B14F-4D97-AF65-F5344CB8AC3E}">
        <p14:creationId xmlns:p14="http://schemas.microsoft.com/office/powerpoint/2010/main" val="3040843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o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5CE857ED-B36A-4B8A-81C4-94389617E2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3465" y="1007667"/>
            <a:ext cx="11528535" cy="56453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8A85E10-5A18-4C86-8310-FA9CF8DF8A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06229A-0702-4CD6-B5F1-0DC746CC4F1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3613424"/>
            <a:ext cx="3974900" cy="2465913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2E533DB-3399-4A25-BB80-899E9CC78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19A57786-309B-4137-8B30-4011FC0D4F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177496E8-E637-4081-A0D0-AB167EE459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00" y="1582738"/>
            <a:ext cx="3975100" cy="1744662"/>
          </a:xfrm>
        </p:spPr>
        <p:txBody>
          <a:bodyPr rtlCol="0" anchor="b"/>
          <a:lstStyle>
            <a:lvl1pPr marL="0" indent="0"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Texto destacado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DE221C2C-B20F-4F90-A44F-08EE879BA9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217319" y="1450975"/>
            <a:ext cx="6974680" cy="3935414"/>
          </a:xfrm>
          <a:solidFill>
            <a:schemeClr val="bg1">
              <a:lumMod val="95000"/>
              <a:alpha val="70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 rtl="0"/>
            <a:r>
              <a:rPr lang="es-ES" noProof="0"/>
              <a:t>Inserte o arrastre y coloque su diseño de la pantalla aquí</a:t>
            </a:r>
          </a:p>
        </p:txBody>
      </p:sp>
    </p:spTree>
    <p:extLst>
      <p:ext uri="{BB962C8B-B14F-4D97-AF65-F5344CB8AC3E}">
        <p14:creationId xmlns:p14="http://schemas.microsoft.com/office/powerpoint/2010/main" val="77450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sec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E51FED-0A73-4769-96A2-4C362E5D9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55B16D-31A1-4D28-ADC4-0BDEF4E07DFF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08000"/>
            <a:ext cx="11340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Línea única de texto.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C4D4C6E-0D63-44CE-B0B4-BAA8F101EAF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231749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3C0B96F-9D35-4001-9F9C-1A7004D61F3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s-ES" noProof="0"/>
              <a:t>URJC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A1C915CA-DB91-4B68-8DB8-2745ADA585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BF46361-E4F6-47BA-9660-22CF6C0669C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1498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BB15A8A-91AC-4F5D-A727-1D120F5D43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91247" y="4637931"/>
            <a:ext cx="1980000" cy="72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1A87D1D6-A833-418D-948C-DDF7937231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231749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1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729FC9F6-9736-4DA2-A807-7430389A47F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11498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2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FD41719-B17D-4C65-8905-CFB25698E45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91247" y="4003531"/>
            <a:ext cx="1980000" cy="360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Sección 3</a:t>
            </a:r>
          </a:p>
        </p:txBody>
      </p:sp>
    </p:spTree>
    <p:extLst>
      <p:ext uri="{BB962C8B-B14F-4D97-AF65-F5344CB8AC3E}">
        <p14:creationId xmlns:p14="http://schemas.microsoft.com/office/powerpoint/2010/main" val="2306804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06A7F847-7F52-4026-B418-55C25C28C4CB}"/>
              </a:ext>
            </a:extLst>
          </p:cNvPr>
          <p:cNvSpPr/>
          <p:nvPr userDrawn="1"/>
        </p:nvSpPr>
        <p:spPr>
          <a:xfrm>
            <a:off x="0" y="6365364"/>
            <a:ext cx="12192000" cy="421200"/>
          </a:xfrm>
          <a:prstGeom prst="rect">
            <a:avLst/>
          </a:prstGeom>
          <a:gradFill>
            <a:gsLst>
              <a:gs pos="53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47D8FD-2235-485B-95E1-2EBD5AB4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99F4A233-446A-4EDA-9622-BBF0631DFE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728000"/>
            <a:ext cx="1134000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A2955-0629-484D-8B16-D4500802A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72000" y="6365363"/>
            <a:ext cx="420000" cy="4212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txBody>
          <a:bodyPr vert="horz" lIns="0" tIns="0" rIns="0" bIns="0" rtlCol="0" anchor="ctr"/>
          <a:lstStyle>
            <a:lvl1pPr algn="ctr">
              <a:defRPr sz="1200" b="0" i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 rtl="0"/>
            <a:fld id="{4B73C415-D670-4716-A5EC-CC4D52CA2BAC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DBD150CE-DC66-461D-A66C-7CF3307043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363"/>
            <a:ext cx="5472000" cy="41243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URJC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0ED0A63-77FF-4992-99DD-A09E96E22ACC}"/>
              </a:ext>
            </a:extLst>
          </p:cNvPr>
          <p:cNvSpPr/>
          <p:nvPr userDrawn="1"/>
        </p:nvSpPr>
        <p:spPr>
          <a:xfrm>
            <a:off x="-1" y="6786563"/>
            <a:ext cx="11771999" cy="7143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96335A3F-070E-4B0E-A4FA-9B3279A2897C}"/>
              </a:ext>
            </a:extLst>
          </p:cNvPr>
          <p:cNvSpPr/>
          <p:nvPr userDrawn="1"/>
        </p:nvSpPr>
        <p:spPr>
          <a:xfrm>
            <a:off x="11771999" y="6786563"/>
            <a:ext cx="420000" cy="7143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4487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2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4" r:id="rId9"/>
    <p:sldLayoutId id="2147483665" r:id="rId10"/>
    <p:sldLayoutId id="2147483666" r:id="rId11"/>
    <p:sldLayoutId id="2147483667" r:id="rId12"/>
    <p:sldLayoutId id="2147483650" r:id="rId13"/>
    <p:sldLayoutId id="2147483652" r:id="rId14"/>
    <p:sldLayoutId id="2147483653" r:id="rId15"/>
    <p:sldLayoutId id="2147483668" r:id="rId16"/>
    <p:sldLayoutId id="2147483669" r:id="rId17"/>
    <p:sldLayoutId id="2147483671" r:id="rId18"/>
    <p:sldLayoutId id="2147483672" r:id="rId19"/>
    <p:sldLayoutId id="2147483654" r:id="rId20"/>
    <p:sldLayoutId id="2147483678" r:id="rId21"/>
    <p:sldLayoutId id="2147483655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9" r:id="rId28"/>
    <p:sldLayoutId id="2147483680" r:id="rId2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100000"/>
        </a:lnSpc>
        <a:spcBef>
          <a:spcPts val="1000"/>
        </a:spcBef>
        <a:spcAft>
          <a:spcPts val="500"/>
        </a:spcAft>
        <a:buClr>
          <a:schemeClr val="accent1"/>
        </a:buClr>
        <a:buFont typeface="Arial" panose="020B0604020202020204" pitchFamily="34" charset="0"/>
        <a:buChar char="○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100000"/>
        </a:lnSpc>
        <a:spcBef>
          <a:spcPts val="500"/>
        </a:spcBef>
        <a:spcAft>
          <a:spcPts val="500"/>
        </a:spcAft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1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.png"/><Relationship Id="rId1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sv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072D9BC-C8FA-EF48-827B-39BE0F87B6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B0DEA2B-D53B-B544-A9FC-A3AE218544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3535" y="1659657"/>
            <a:ext cx="5847294" cy="2387600"/>
          </a:xfrm>
        </p:spPr>
        <p:txBody>
          <a:bodyPr/>
          <a:lstStyle/>
          <a:p>
            <a:r>
              <a:rPr lang="es-ES" sz="4400" i="1" dirty="0" err="1">
                <a:solidFill>
                  <a:sysClr val="windowText" lastClr="000000"/>
                </a:solidFill>
              </a:rPr>
              <a:t>Gamificación</a:t>
            </a:r>
            <a:r>
              <a:rPr lang="es-ES" sz="4400" i="1" dirty="0">
                <a:solidFill>
                  <a:sysClr val="windowText" lastClr="000000"/>
                </a:solidFill>
              </a:rPr>
              <a:t>  </a:t>
            </a:r>
            <a:r>
              <a:rPr lang="es-ES" sz="4400" dirty="0">
                <a:solidFill>
                  <a:sysClr val="windowText" lastClr="000000"/>
                </a:solidFill>
              </a:rPr>
              <a:t>de una plataforma web de robótica educativa</a:t>
            </a:r>
            <a:br>
              <a:rPr lang="es-ES" dirty="0">
                <a:solidFill>
                  <a:sysClr val="windowText" lastClr="000000"/>
                </a:solidFill>
              </a:rPr>
            </a:br>
            <a:endParaRPr lang="es-ES" dirty="0">
              <a:solidFill>
                <a:sysClr val="windowText" lastClr="000000"/>
              </a:solidFill>
            </a:endParaRPr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BF81C334-20C5-CC44-8E44-D4C0363FDE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75405" y="4047257"/>
            <a:ext cx="4988075" cy="1529158"/>
          </a:xfrm>
        </p:spPr>
        <p:txBody>
          <a:bodyPr/>
          <a:lstStyle/>
          <a:p>
            <a:r>
              <a:rPr lang="es-ES" dirty="0">
                <a:solidFill>
                  <a:sysClr val="windowText" lastClr="000000"/>
                </a:solidFill>
              </a:rPr>
              <a:t>Marta Quintana Portales </a:t>
            </a:r>
          </a:p>
          <a:p>
            <a:r>
              <a:rPr lang="es-ES" dirty="0">
                <a:solidFill>
                  <a:sysClr val="windowText" lastClr="000000"/>
                </a:solidFill>
              </a:rPr>
              <a:t>Tutor: Dr. José María Cañas</a:t>
            </a:r>
          </a:p>
          <a:p>
            <a:r>
              <a:rPr lang="es-ES" dirty="0">
                <a:solidFill>
                  <a:sysClr val="windowText" lastClr="000000"/>
                </a:solidFill>
              </a:rPr>
              <a:t>Junio 2021</a:t>
            </a:r>
          </a:p>
          <a:p>
            <a:endParaRPr lang="es-ES" dirty="0"/>
          </a:p>
        </p:txBody>
      </p:sp>
      <p:pic>
        <p:nvPicPr>
          <p:cNvPr id="5" name="Marcador de posición de imagen 6" descr="Dos chicas jóvenes mirando la pantalla de un portátil">
            <a:extLst>
              <a:ext uri="{FF2B5EF4-FFF2-40B4-BE49-F238E27FC236}">
                <a16:creationId xmlns:a16="http://schemas.microsoft.com/office/drawing/2014/main" id="{76FFE5E9-682A-FC4C-AFE8-0C08331EAC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0619" y="1395418"/>
            <a:ext cx="4764006" cy="2651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</p:pic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87FD013-A227-EC4D-A603-D848B1F9786B}"/>
              </a:ext>
            </a:extLst>
          </p:cNvPr>
          <p:cNvCxnSpPr>
            <a:cxnSpLocks/>
          </p:cNvCxnSpPr>
          <p:nvPr/>
        </p:nvCxnSpPr>
        <p:spPr>
          <a:xfrm>
            <a:off x="5842363" y="1583871"/>
            <a:ext cx="0" cy="4034636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0F2B79B1-B49E-D449-AB46-A4C54E2E2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2392" y="4132166"/>
            <a:ext cx="2926234" cy="148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89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680728" y="5491163"/>
            <a:ext cx="4974545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7216" y="4667232"/>
            <a:ext cx="2760869" cy="1314485"/>
          </a:xfrm>
        </p:spPr>
        <p:txBody>
          <a:bodyPr rtlCol="0"/>
          <a:lstStyle/>
          <a:p>
            <a:r>
              <a:rPr lang="es-ES" sz="3200" dirty="0"/>
              <a:t>Aspirador recoge confeti</a:t>
            </a:r>
          </a:p>
        </p:txBody>
      </p:sp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8088002" y="2085755"/>
            <a:ext cx="2139299" cy="230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9" name="Imagen 8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B48D3AD7-5770-DC41-AECA-B17764088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4901" y="2474605"/>
            <a:ext cx="2008142" cy="1530435"/>
          </a:xfrm>
          <a:prstGeom prst="rect">
            <a:avLst/>
          </a:prstGeom>
        </p:spPr>
      </p:pic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AC37071F-7A91-5A42-9084-0D7C470F0EBD}"/>
              </a:ext>
            </a:extLst>
          </p:cNvPr>
          <p:cNvCxnSpPr>
            <a:cxnSpLocks/>
          </p:cNvCxnSpPr>
          <p:nvPr/>
        </p:nvCxnSpPr>
        <p:spPr>
          <a:xfrm>
            <a:off x="8088002" y="5741727"/>
            <a:ext cx="2139299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ítulo 4">
            <a:extLst>
              <a:ext uri="{FF2B5EF4-FFF2-40B4-BE49-F238E27FC236}">
                <a16:creationId xmlns:a16="http://schemas.microsoft.com/office/drawing/2014/main" id="{20FE42F4-6CC7-5043-8DB6-53CC6C09317B}"/>
              </a:ext>
            </a:extLst>
          </p:cNvPr>
          <p:cNvSpPr txBox="1">
            <a:spLocks/>
          </p:cNvSpPr>
          <p:nvPr/>
        </p:nvSpPr>
        <p:spPr bwMode="ltGray">
          <a:xfrm>
            <a:off x="564899" y="4118503"/>
            <a:ext cx="5256730" cy="127868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600" kern="1200" spc="-15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/>
              <a:t>Desarrollo software</a:t>
            </a:r>
          </a:p>
        </p:txBody>
      </p:sp>
      <p:cxnSp>
        <p:nvCxnSpPr>
          <p:cNvPr id="10" name="Conector recto 9" title="Línea divisoria">
            <a:extLst>
              <a:ext uri="{FF2B5EF4-FFF2-40B4-BE49-F238E27FC236}">
                <a16:creationId xmlns:a16="http://schemas.microsoft.com/office/drawing/2014/main" id="{F8B1E8AA-B9C5-9644-86B5-4948F75AB7D1}"/>
              </a:ext>
            </a:extLst>
          </p:cNvPr>
          <p:cNvCxnSpPr>
            <a:cxnSpLocks/>
          </p:cNvCxnSpPr>
          <p:nvPr/>
        </p:nvCxnSpPr>
        <p:spPr bwMode="ltGray">
          <a:xfrm>
            <a:off x="564899" y="5491163"/>
            <a:ext cx="525673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69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E6013-3B29-7045-A0F0-12CEAFAA7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/>
          <a:p>
            <a:r>
              <a:rPr lang="es-ES" dirty="0"/>
              <a:t>Aspiradora recoge confeti</a:t>
            </a:r>
          </a:p>
        </p:txBody>
      </p:sp>
      <p:pic>
        <p:nvPicPr>
          <p:cNvPr id="19" name="Marcador de contenido 18">
            <a:extLst>
              <a:ext uri="{FF2B5EF4-FFF2-40B4-BE49-F238E27FC236}">
                <a16:creationId xmlns:a16="http://schemas.microsoft.com/office/drawing/2014/main" id="{E4FA876A-733C-2F43-A7E9-D4B8AD9A3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3718" y="1152247"/>
            <a:ext cx="7548282" cy="4298361"/>
          </a:xfrm>
        </p:spPr>
      </p:pic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BAE26442-FB8B-4248-B5C5-309B9B457E7E}"/>
              </a:ext>
            </a:extLst>
          </p:cNvPr>
          <p:cNvSpPr txBox="1">
            <a:spLocks/>
          </p:cNvSpPr>
          <p:nvPr/>
        </p:nvSpPr>
        <p:spPr>
          <a:xfrm>
            <a:off x="271490" y="1769265"/>
            <a:ext cx="4372228" cy="306432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Modelo robot aspiradora y absorción</a:t>
            </a:r>
          </a:p>
          <a:p>
            <a:r>
              <a:rPr lang="es-ES" sz="2800" dirty="0"/>
              <a:t>Modelo del mundo</a:t>
            </a:r>
          </a:p>
          <a:p>
            <a:r>
              <a:rPr lang="es-ES" sz="2800" dirty="0"/>
              <a:t>Evaluador automático </a:t>
            </a:r>
          </a:p>
          <a:p>
            <a:r>
              <a:rPr lang="es-ES" sz="2800" dirty="0"/>
              <a:t>Soluciones de referencia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4927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Modelo robot aspiradora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E502072-7A5C-7043-B7FF-D8C38366F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1097417"/>
            <a:ext cx="6543834" cy="3714068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799293-1DA8-FD40-9971-ABD973C571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40255" y="3731760"/>
            <a:ext cx="5367060" cy="289282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7C21E12-DF0C-5C4B-833B-496E11D2B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5834" y="1097417"/>
            <a:ext cx="5131481" cy="263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06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 Absorción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FB885D2-4596-C14E-B9D7-8489498A2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000" y="1083217"/>
            <a:ext cx="4549761" cy="248501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70378BD-A3F7-6E44-AAC3-7F2FC80E0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001" y="3787445"/>
            <a:ext cx="4581322" cy="246758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2E8AAF6-5913-7D43-A512-76C60DF47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1222513"/>
            <a:ext cx="5183414" cy="469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75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Modelos del mundo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E378B48-A6BA-C741-ABAE-6ABC351ACF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340" b="34353"/>
          <a:stretch/>
        </p:blipFill>
        <p:spPr>
          <a:xfrm>
            <a:off x="6344236" y="4159348"/>
            <a:ext cx="4636543" cy="2069959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19409B-027B-734E-9F0E-18ACE7783A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6340" b="30656"/>
          <a:stretch/>
        </p:blipFill>
        <p:spPr>
          <a:xfrm>
            <a:off x="1081108" y="4155684"/>
            <a:ext cx="4288856" cy="20056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F731BA0-BF1D-3842-865E-15741A3E6B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76" r="4020" b="28106"/>
          <a:stretch/>
        </p:blipFill>
        <p:spPr>
          <a:xfrm>
            <a:off x="2263075" y="1006032"/>
            <a:ext cx="6997386" cy="30218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7AE139A-865B-934D-B65D-8E9435A42C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4968" y="1006032"/>
            <a:ext cx="6793600" cy="522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8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Modelos del mundo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69DE6E-985A-A547-BED2-9C3E37BD0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728000"/>
            <a:ext cx="10266480" cy="4351338"/>
          </a:xfrm>
        </p:spPr>
        <p:txBody>
          <a:bodyPr/>
          <a:lstStyle/>
          <a:p>
            <a:r>
              <a:rPr lang="es-ES" sz="2400" dirty="0"/>
              <a:t>Animación con A-FRAME en el fichero de configuración de </a:t>
            </a:r>
            <a:r>
              <a:rPr lang="es-ES" sz="2400" dirty="0" err="1"/>
              <a:t>Websim</a:t>
            </a:r>
            <a:endParaRPr lang="es-ES" sz="2400" dirty="0"/>
          </a:p>
          <a:p>
            <a:pPr marL="0" indent="0">
              <a:buNone/>
            </a:pPr>
            <a:endParaRPr lang="es-ES" sz="2000" dirty="0"/>
          </a:p>
          <a:p>
            <a:pPr marL="0" indent="0">
              <a:buNone/>
            </a:pPr>
            <a:endParaRPr lang="es-ES" sz="200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BB92C16-9852-7F48-8AA9-E443EB7CD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2103552"/>
            <a:ext cx="7641771" cy="397578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AA890C1-C326-7241-9BF7-A2430DCECC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771" y="2551763"/>
            <a:ext cx="32258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165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Evaluador automático</a:t>
            </a:r>
            <a:br>
              <a:rPr lang="es-ES" dirty="0"/>
            </a:br>
            <a:endParaRPr lang="es-ES" dirty="0"/>
          </a:p>
        </p:txBody>
      </p:sp>
      <p:pic>
        <p:nvPicPr>
          <p:cNvPr id="4" name="Marcador de contenido 18">
            <a:extLst>
              <a:ext uri="{FF2B5EF4-FFF2-40B4-BE49-F238E27FC236}">
                <a16:creationId xmlns:a16="http://schemas.microsoft.com/office/drawing/2014/main" id="{14A33DF8-AF34-E845-B2D0-DE69E3B38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1919093"/>
            <a:ext cx="7062494" cy="3761993"/>
          </a:xfr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1CD09C8C-042A-1A46-AC54-3BFCF9BCE043}"/>
              </a:ext>
            </a:extLst>
          </p:cNvPr>
          <p:cNvSpPr/>
          <p:nvPr/>
        </p:nvSpPr>
        <p:spPr>
          <a:xfrm>
            <a:off x="3277446" y="1919786"/>
            <a:ext cx="1371601" cy="536590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5C87B60-ECE4-5A42-A01F-D19717703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4425" y="2356674"/>
            <a:ext cx="4320988" cy="329901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E4C3093-3065-FA4A-A191-A9186EB1D6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5603" y="1213346"/>
            <a:ext cx="3671725" cy="786798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B3F07E06-A761-7240-8F87-84BC07811096}"/>
              </a:ext>
            </a:extLst>
          </p:cNvPr>
          <p:cNvCxnSpPr>
            <a:cxnSpLocks/>
            <a:stCxn id="4" idx="0"/>
            <a:endCxn id="17" idx="1"/>
          </p:cNvCxnSpPr>
          <p:nvPr/>
        </p:nvCxnSpPr>
        <p:spPr>
          <a:xfrm flipV="1">
            <a:off x="3963247" y="1242585"/>
            <a:ext cx="4138911" cy="67650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D32E328B-8A86-EB43-8E2A-6C12BF5A5DAF}"/>
              </a:ext>
            </a:extLst>
          </p:cNvPr>
          <p:cNvCxnSpPr>
            <a:cxnSpLocks/>
            <a:stCxn id="6" idx="4"/>
            <a:endCxn id="17" idx="4"/>
          </p:cNvCxnSpPr>
          <p:nvPr/>
        </p:nvCxnSpPr>
        <p:spPr>
          <a:xfrm flipV="1">
            <a:off x="3963247" y="2187388"/>
            <a:ext cx="5768119" cy="268988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Elipse 16">
            <a:extLst>
              <a:ext uri="{FF2B5EF4-FFF2-40B4-BE49-F238E27FC236}">
                <a16:creationId xmlns:a16="http://schemas.microsoft.com/office/drawing/2014/main" id="{778F161F-23CC-7440-9021-853FAA3C897D}"/>
              </a:ext>
            </a:extLst>
          </p:cNvPr>
          <p:cNvSpPr/>
          <p:nvPr/>
        </p:nvSpPr>
        <p:spPr>
          <a:xfrm>
            <a:off x="7427318" y="1080482"/>
            <a:ext cx="4608095" cy="1106906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0231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Aspiradora recoge confeti: Soluciones de referencia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5375BDE-1A67-824B-9446-E07241D35D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78690"/>
            <a:ext cx="6368677" cy="2604604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5143032-8273-3E45-8EF2-D9B4A2311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2000" y="2778690"/>
            <a:ext cx="5588000" cy="2870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7A33D9-1DF7-1D4A-9D1A-3E62906D8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72813" y="1315068"/>
            <a:ext cx="1623049" cy="13572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AB293E0-9454-0C4E-8096-AA8B2D17B1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741" y="1315068"/>
            <a:ext cx="1165564" cy="1307871"/>
          </a:xfrm>
          <a:prstGeom prst="rect">
            <a:avLst/>
          </a:prstGeom>
        </p:spPr>
      </p:pic>
      <p:pic>
        <p:nvPicPr>
          <p:cNvPr id="4" name="Aspirador robótico recoge confeti">
            <a:hlinkClick r:id="" action="ppaction://media"/>
            <a:extLst>
              <a:ext uri="{FF2B5EF4-FFF2-40B4-BE49-F238E27FC236}">
                <a16:creationId xmlns:a16="http://schemas.microsoft.com/office/drawing/2014/main" id="{22B5C702-B6CE-D245-8C40-19184F5F43B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861.1832" end="3569.669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9976" y="981237"/>
            <a:ext cx="10064048" cy="566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3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2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7216" y="4667232"/>
            <a:ext cx="2760869" cy="1314485"/>
          </a:xfrm>
        </p:spPr>
        <p:txBody>
          <a:bodyPr rtlCol="0"/>
          <a:lstStyle/>
          <a:p>
            <a:pPr rtl="0"/>
            <a:r>
              <a:rPr lang="es-E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Juego del pañuelo</a:t>
            </a:r>
          </a:p>
        </p:txBody>
      </p:sp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8088002" y="2085755"/>
            <a:ext cx="2139299" cy="230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9" name="Imagen 8" descr="Icono&#10;&#10;Descripción generada automáticamente">
            <a:extLst>
              <a:ext uri="{FF2B5EF4-FFF2-40B4-BE49-F238E27FC236}">
                <a16:creationId xmlns:a16="http://schemas.microsoft.com/office/drawing/2014/main" id="{B909C162-8241-DD46-9AA3-7454CFF831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22081" y="1678365"/>
            <a:ext cx="2071137" cy="2974597"/>
          </a:xfrm>
          <a:prstGeom prst="rect">
            <a:avLst/>
          </a:prstGeom>
        </p:spPr>
      </p:pic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587C9707-D3B6-9849-9B2C-A31C625F332C}"/>
              </a:ext>
            </a:extLst>
          </p:cNvPr>
          <p:cNvCxnSpPr>
            <a:cxnSpLocks/>
          </p:cNvCxnSpPr>
          <p:nvPr/>
        </p:nvCxnSpPr>
        <p:spPr>
          <a:xfrm>
            <a:off x="8122081" y="5939864"/>
            <a:ext cx="2180903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ítulo 4">
            <a:extLst>
              <a:ext uri="{FF2B5EF4-FFF2-40B4-BE49-F238E27FC236}">
                <a16:creationId xmlns:a16="http://schemas.microsoft.com/office/drawing/2014/main" id="{3638DAA1-0783-474C-A89F-B2F57D4ACE38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4899" y="4118503"/>
            <a:ext cx="5256730" cy="1278687"/>
          </a:xfrm>
        </p:spPr>
        <p:txBody>
          <a:bodyPr rtlCol="0"/>
          <a:lstStyle/>
          <a:p>
            <a:pPr rtl="0"/>
            <a:r>
              <a:rPr lang="es-ES" sz="4000" dirty="0"/>
              <a:t>Desarrollo software</a:t>
            </a:r>
          </a:p>
        </p:txBody>
      </p:sp>
      <p:cxnSp>
        <p:nvCxnSpPr>
          <p:cNvPr id="11" name="Conector recto 10" title="Línea divisoria">
            <a:extLst>
              <a:ext uri="{FF2B5EF4-FFF2-40B4-BE49-F238E27FC236}">
                <a16:creationId xmlns:a16="http://schemas.microsoft.com/office/drawing/2014/main" id="{F5829F55-07DA-284C-B9F4-379DF88F4335}"/>
              </a:ext>
            </a:extLst>
          </p:cNvPr>
          <p:cNvCxnSpPr>
            <a:cxnSpLocks/>
          </p:cNvCxnSpPr>
          <p:nvPr/>
        </p:nvCxnSpPr>
        <p:spPr bwMode="ltGray">
          <a:xfrm>
            <a:off x="564899" y="5491163"/>
            <a:ext cx="525673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531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41F93-83F5-A94E-ADE9-4BA603366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BEF4E5B-A23D-9E49-8AB0-C0DF4096B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1373" y="864000"/>
            <a:ext cx="6760627" cy="5215005"/>
          </a:xfrm>
        </p:spPr>
      </p:pic>
      <p:sp>
        <p:nvSpPr>
          <p:cNvPr id="7" name="Marcador de texto 5">
            <a:extLst>
              <a:ext uri="{FF2B5EF4-FFF2-40B4-BE49-F238E27FC236}">
                <a16:creationId xmlns:a16="http://schemas.microsoft.com/office/drawing/2014/main" id="{573E0A0C-CDDD-3543-B2F1-38AB8C01D849}"/>
              </a:ext>
            </a:extLst>
          </p:cNvPr>
          <p:cNvSpPr txBox="1">
            <a:spLocks/>
          </p:cNvSpPr>
          <p:nvPr/>
        </p:nvSpPr>
        <p:spPr>
          <a:xfrm>
            <a:off x="432000" y="1802342"/>
            <a:ext cx="6479992" cy="306432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Modelo del mundo</a:t>
            </a:r>
          </a:p>
          <a:p>
            <a:r>
              <a:rPr lang="es-ES" sz="2800" dirty="0"/>
              <a:t>Modelo </a:t>
            </a:r>
            <a:r>
              <a:rPr lang="es-ES" sz="2800" dirty="0" err="1"/>
              <a:t>Mbot</a:t>
            </a:r>
            <a:r>
              <a:rPr lang="es-ES" sz="2800" dirty="0"/>
              <a:t> con pinzas</a:t>
            </a:r>
          </a:p>
          <a:p>
            <a:r>
              <a:rPr lang="es-ES" sz="2800" dirty="0"/>
              <a:t>Evaluador automático</a:t>
            </a:r>
          </a:p>
          <a:p>
            <a:r>
              <a:rPr lang="es-ES" sz="2800" dirty="0"/>
              <a:t>Soluciones de referencia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3786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03D6D45-09FB-4A71-8BA9-C71413D258DB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55569" y="491650"/>
            <a:ext cx="11340000" cy="566793"/>
          </a:xfrm>
        </p:spPr>
        <p:txBody>
          <a:bodyPr rtlCol="0"/>
          <a:lstStyle/>
          <a:p>
            <a:pPr rtl="0"/>
            <a:r>
              <a:rPr lang="es-ES" sz="4400" dirty="0"/>
              <a:t>Índice</a:t>
            </a:r>
          </a:p>
        </p:txBody>
      </p:sp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0C800FB9-A66F-7B42-99FE-3C84E4B712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7930703"/>
              </p:ext>
            </p:extLst>
          </p:nvPr>
        </p:nvGraphicFramePr>
        <p:xfrm>
          <a:off x="2804985" y="1641230"/>
          <a:ext cx="9387016" cy="3782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055BB6C2-8E6F-4646-BA9B-F0DD8E37A04E}"/>
              </a:ext>
            </a:extLst>
          </p:cNvPr>
          <p:cNvSpPr txBox="1"/>
          <p:nvPr/>
        </p:nvSpPr>
        <p:spPr>
          <a:xfrm>
            <a:off x="2458995" y="7908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8" name="Gráfico 7" descr="Robot">
            <a:extLst>
              <a:ext uri="{FF2B5EF4-FFF2-40B4-BE49-F238E27FC236}">
                <a16:creationId xmlns:a16="http://schemas.microsoft.com/office/drawing/2014/main" id="{36222F0A-8EAA-9F41-AD82-B9BCC6DC22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5394" y="1727356"/>
            <a:ext cx="539372" cy="568655"/>
          </a:xfrm>
          <a:prstGeom prst="rect">
            <a:avLst/>
          </a:prstGeom>
        </p:spPr>
      </p:pic>
      <p:pic>
        <p:nvPicPr>
          <p:cNvPr id="12" name="Gráfico 11" descr="Objetivo">
            <a:extLst>
              <a:ext uri="{FF2B5EF4-FFF2-40B4-BE49-F238E27FC236}">
                <a16:creationId xmlns:a16="http://schemas.microsoft.com/office/drawing/2014/main" id="{245005D7-0462-6241-A686-5161704919E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01720" y="2521428"/>
            <a:ext cx="426720" cy="426720"/>
          </a:xfrm>
          <a:prstGeom prst="rect">
            <a:avLst/>
          </a:prstGeom>
        </p:spPr>
      </p:pic>
      <p:pic>
        <p:nvPicPr>
          <p:cNvPr id="14" name="Gráfico 13" descr="Presentación con lista de comprobación RTL">
            <a:extLst>
              <a:ext uri="{FF2B5EF4-FFF2-40B4-BE49-F238E27FC236}">
                <a16:creationId xmlns:a16="http://schemas.microsoft.com/office/drawing/2014/main" id="{B5212E35-088B-0E4A-90BF-E3B0F313DE2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45394" y="4808220"/>
            <a:ext cx="530860" cy="530860"/>
          </a:xfrm>
          <a:prstGeom prst="rect">
            <a:avLst/>
          </a:prstGeom>
        </p:spPr>
      </p:pic>
      <p:pic>
        <p:nvPicPr>
          <p:cNvPr id="16" name="Gráfico 15" descr="Engranajes">
            <a:extLst>
              <a:ext uri="{FF2B5EF4-FFF2-40B4-BE49-F238E27FC236}">
                <a16:creationId xmlns:a16="http://schemas.microsoft.com/office/drawing/2014/main" id="{69CA184D-A1F6-484B-A3D1-0598490C951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75355" y="4028642"/>
            <a:ext cx="681820" cy="552884"/>
          </a:xfrm>
          <a:prstGeom prst="rect">
            <a:avLst/>
          </a:prstGeom>
        </p:spPr>
      </p:pic>
      <p:pic>
        <p:nvPicPr>
          <p:cNvPr id="18" name="Gráfico 17" descr="Herramientas">
            <a:extLst>
              <a:ext uri="{FF2B5EF4-FFF2-40B4-BE49-F238E27FC236}">
                <a16:creationId xmlns:a16="http://schemas.microsoft.com/office/drawing/2014/main" id="{483040C9-B153-FF4F-BAE6-9B506583EC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flipH="1">
            <a:off x="3564611" y="3291400"/>
            <a:ext cx="479069" cy="47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65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Modelo del mundo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87F6CA8-FA95-E445-A40D-F7C614D3DB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7888" b="33250"/>
          <a:stretch/>
        </p:blipFill>
        <p:spPr>
          <a:xfrm>
            <a:off x="132522" y="1039676"/>
            <a:ext cx="8078590" cy="3600903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4BDEB2-5E1F-1040-9CA5-F77C9F3BA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956" y="3127229"/>
            <a:ext cx="5637392" cy="352867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B6D2D43-223E-1645-9DC8-D8B864470D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741" y="1039676"/>
            <a:ext cx="5095941" cy="484803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753CA93-3CD2-3D41-B628-BFE8AF5381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2682" y="1215352"/>
            <a:ext cx="6515100" cy="484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45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Modelo </a:t>
            </a:r>
            <a:r>
              <a:rPr lang="es-ES" dirty="0" err="1"/>
              <a:t>Mbot</a:t>
            </a:r>
            <a:r>
              <a:rPr lang="es-ES" dirty="0"/>
              <a:t> con pinzas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58CBF92-7AD1-9947-8E18-B50DC51AD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638" y="981765"/>
            <a:ext cx="6604000" cy="56896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22168A4-84EA-0B4D-8EE3-81B3455A9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0957" y="981765"/>
            <a:ext cx="5791197" cy="3316776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2BF88B9-23DB-6D4C-954A-F93764C78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3638" y="1556236"/>
            <a:ext cx="5120275" cy="4688138"/>
          </a:xfrm>
        </p:spPr>
      </p:pic>
    </p:spTree>
    <p:extLst>
      <p:ext uri="{BB962C8B-B14F-4D97-AF65-F5344CB8AC3E}">
        <p14:creationId xmlns:p14="http://schemas.microsoft.com/office/powerpoint/2010/main" val="200416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Evaluador Automático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E73A3A83-896E-C54B-9F13-0FBF3C937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3821" y="1378419"/>
            <a:ext cx="6538179" cy="3817695"/>
          </a:xfrm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190CFBA0-E5EB-8A41-9684-5C1E48073A63}"/>
              </a:ext>
            </a:extLst>
          </p:cNvPr>
          <p:cNvSpPr/>
          <p:nvPr/>
        </p:nvSpPr>
        <p:spPr>
          <a:xfrm>
            <a:off x="5427578" y="864000"/>
            <a:ext cx="5950857" cy="1327656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7BE035A-9414-4149-83CA-97FAF0DF1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44" y="1179485"/>
            <a:ext cx="5312234" cy="506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23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3DE50E-E474-D54F-99D7-5ACF7A939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Juego del Pañuelo: Soluciones de referencia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5B3FD07-24B9-2B47-B152-6F12651E9C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637" y="2340313"/>
            <a:ext cx="4445147" cy="379301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B0BABCF-07E8-B44A-BFCD-DEE96E19E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5782" y="2340313"/>
            <a:ext cx="5105400" cy="381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3C5D648-3B52-7B41-9CDB-25B5D5E525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8157" y="1032635"/>
            <a:ext cx="1362106" cy="11390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20CA29D-5C38-1848-9CCD-28769AD0F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2305" y="955633"/>
            <a:ext cx="1152353" cy="1293047"/>
          </a:xfrm>
          <a:prstGeom prst="rect">
            <a:avLst/>
          </a:prstGeom>
        </p:spPr>
      </p:pic>
      <p:pic>
        <p:nvPicPr>
          <p:cNvPr id="3" name="Juego del Pañuelo">
            <a:hlinkClick r:id="" action="ppaction://media"/>
            <a:extLst>
              <a:ext uri="{FF2B5EF4-FFF2-40B4-BE49-F238E27FC236}">
                <a16:creationId xmlns:a16="http://schemas.microsoft.com/office/drawing/2014/main" id="{D14BD166-0817-7543-8A76-F9158D9109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t="5797" r="5736"/>
          <a:stretch/>
        </p:blipFill>
        <p:spPr>
          <a:xfrm>
            <a:off x="1009226" y="1032635"/>
            <a:ext cx="9545872" cy="5366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60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777216" y="4667232"/>
            <a:ext cx="2760869" cy="1314485"/>
          </a:xfrm>
        </p:spPr>
        <p:txBody>
          <a:bodyPr rtlCol="0"/>
          <a:lstStyle/>
          <a:p>
            <a:pPr rtl="0"/>
            <a:r>
              <a:rPr lang="es-E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Teleoperador Acústico y Banda sonora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8104901" y="5939864"/>
            <a:ext cx="219808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8088002" y="2085755"/>
            <a:ext cx="2139299" cy="2308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33" name="Gráfico 32" descr="Volumen con relleno sólido">
            <a:extLst>
              <a:ext uri="{FF2B5EF4-FFF2-40B4-BE49-F238E27FC236}">
                <a16:creationId xmlns:a16="http://schemas.microsoft.com/office/drawing/2014/main" id="{951C3CBE-8CC9-A846-A3C7-774B0608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6840" y="3173430"/>
            <a:ext cx="1220461" cy="1220461"/>
          </a:xfrm>
          <a:prstGeom prst="rect">
            <a:avLst/>
          </a:prstGeom>
        </p:spPr>
      </p:pic>
      <p:pic>
        <p:nvPicPr>
          <p:cNvPr id="35" name="Gráfico 34" descr="Micrófono de radiocomunicación contorno">
            <a:extLst>
              <a:ext uri="{FF2B5EF4-FFF2-40B4-BE49-F238E27FC236}">
                <a16:creationId xmlns:a16="http://schemas.microsoft.com/office/drawing/2014/main" id="{48749E39-4075-014F-A0CC-032B69DDD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4901" y="2163891"/>
            <a:ext cx="1208000" cy="1208000"/>
          </a:xfrm>
          <a:prstGeom prst="rect">
            <a:avLst/>
          </a:prstGeom>
        </p:spPr>
      </p:pic>
      <p:sp>
        <p:nvSpPr>
          <p:cNvPr id="11" name="Título 4">
            <a:extLst>
              <a:ext uri="{FF2B5EF4-FFF2-40B4-BE49-F238E27FC236}">
                <a16:creationId xmlns:a16="http://schemas.microsoft.com/office/drawing/2014/main" id="{1A74F575-6686-7F4E-B658-BFFA8720D256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4899" y="4118503"/>
            <a:ext cx="5256730" cy="1278687"/>
          </a:xfrm>
        </p:spPr>
        <p:txBody>
          <a:bodyPr rtlCol="0"/>
          <a:lstStyle/>
          <a:p>
            <a:pPr rtl="0"/>
            <a:r>
              <a:rPr lang="es-ES" sz="4000" dirty="0"/>
              <a:t>Desarrollo software</a:t>
            </a:r>
          </a:p>
        </p:txBody>
      </p:sp>
      <p:cxnSp>
        <p:nvCxnSpPr>
          <p:cNvPr id="13" name="Conector recto 12" title="Línea divisoria">
            <a:extLst>
              <a:ext uri="{FF2B5EF4-FFF2-40B4-BE49-F238E27FC236}">
                <a16:creationId xmlns:a16="http://schemas.microsoft.com/office/drawing/2014/main" id="{EA0CCC25-FB0B-CE4D-991C-5FA0903F3D07}"/>
              </a:ext>
            </a:extLst>
          </p:cNvPr>
          <p:cNvCxnSpPr>
            <a:cxnSpLocks/>
          </p:cNvCxnSpPr>
          <p:nvPr/>
        </p:nvCxnSpPr>
        <p:spPr bwMode="ltGray">
          <a:xfrm>
            <a:off x="564899" y="5491163"/>
            <a:ext cx="525673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3318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28403-B9EA-EE40-91A4-D4A66B0B1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Teleoperador Acústico y Banda Sonora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4BCDCBE-1BFE-AF4E-8A7B-289B10BAA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4460" y="1245005"/>
            <a:ext cx="3337716" cy="2824972"/>
          </a:xfrm>
        </p:spPr>
      </p:pic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80EAB3F5-3139-CE4C-94EC-F32EF4E5F5DF}"/>
              </a:ext>
            </a:extLst>
          </p:cNvPr>
          <p:cNvSpPr txBox="1">
            <a:spLocks/>
          </p:cNvSpPr>
          <p:nvPr/>
        </p:nvSpPr>
        <p:spPr>
          <a:xfrm>
            <a:off x="525953" y="4450982"/>
            <a:ext cx="5576047" cy="1629778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 err="1"/>
              <a:t>Teleoperador</a:t>
            </a:r>
            <a:r>
              <a:rPr lang="es-ES" sz="2800" dirty="0"/>
              <a:t> Acústico con </a:t>
            </a:r>
            <a:r>
              <a:rPr lang="es-ES" sz="2800" dirty="0" err="1"/>
              <a:t>Teachable</a:t>
            </a:r>
            <a:r>
              <a:rPr lang="es-ES" sz="2800" dirty="0"/>
              <a:t> Machine</a:t>
            </a:r>
          </a:p>
          <a:p>
            <a:r>
              <a:rPr lang="es-ES" sz="2800" dirty="0"/>
              <a:t>Solución</a:t>
            </a:r>
          </a:p>
          <a:p>
            <a:endParaRPr lang="es-ES" dirty="0"/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CCAC1F4B-A6CA-6140-AF7B-826070A91270}"/>
              </a:ext>
            </a:extLst>
          </p:cNvPr>
          <p:cNvSpPr txBox="1">
            <a:spLocks/>
          </p:cNvSpPr>
          <p:nvPr/>
        </p:nvSpPr>
        <p:spPr>
          <a:xfrm>
            <a:off x="6615953" y="4609021"/>
            <a:ext cx="5576047" cy="2242261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/>
              <a:t>Banda sonora</a:t>
            </a:r>
          </a:p>
          <a:p>
            <a:r>
              <a:rPr lang="es-ES" sz="2800" dirty="0"/>
              <a:t>Efecto de sonido por colisión</a:t>
            </a:r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850B9CD-7DC9-0F43-89DF-C25FB42DF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1630" y="1245005"/>
            <a:ext cx="3044692" cy="282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3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Teleoperador</a:t>
            </a:r>
            <a:r>
              <a:rPr lang="es-ES" dirty="0"/>
              <a:t> Acústico con </a:t>
            </a:r>
            <a:r>
              <a:rPr lang="es-ES" dirty="0" err="1"/>
              <a:t>Teachable</a:t>
            </a:r>
            <a:r>
              <a:rPr lang="es-ES" dirty="0"/>
              <a:t> Machine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23E45F8-12E5-AD4D-A8F2-5AE0903D2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995" y="1556509"/>
            <a:ext cx="6242152" cy="3041995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063ADCD-526A-994A-B62B-179E2A708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686" y="1934818"/>
            <a:ext cx="2106155" cy="3843130"/>
          </a:xfrm>
          <a:prstGeom prst="rect">
            <a:avLst/>
          </a:prstGeom>
        </p:spPr>
      </p:pic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EE01AFDA-7CEF-A744-B514-678167D018A3}"/>
              </a:ext>
            </a:extLst>
          </p:cNvPr>
          <p:cNvSpPr txBox="1">
            <a:spLocks/>
          </p:cNvSpPr>
          <p:nvPr/>
        </p:nvSpPr>
        <p:spPr>
          <a:xfrm>
            <a:off x="7817841" y="1242309"/>
            <a:ext cx="4374159" cy="421340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  <a:p>
            <a:r>
              <a:rPr lang="es-ES" sz="2400" dirty="0"/>
              <a:t>105 muestras por palabra</a:t>
            </a:r>
          </a:p>
          <a:p>
            <a:r>
              <a:rPr lang="es-ES" sz="2400" dirty="0"/>
              <a:t>840 muestras en total </a:t>
            </a:r>
          </a:p>
          <a:p>
            <a:pPr marL="0" indent="0">
              <a:buNone/>
            </a:pPr>
            <a:endParaRPr lang="es-ES" sz="2400" dirty="0"/>
          </a:p>
          <a:p>
            <a:r>
              <a:rPr lang="es-ES" sz="2400" dirty="0"/>
              <a:t>Fases para crear el modelo: </a:t>
            </a:r>
          </a:p>
          <a:p>
            <a:pPr marL="619125" lvl="1" indent="-342900">
              <a:buFont typeface="+mj-lt"/>
              <a:buAutoNum type="arabicPeriod"/>
            </a:pPr>
            <a:r>
              <a:rPr lang="es-ES" sz="2000" dirty="0"/>
              <a:t>Recopilación</a:t>
            </a:r>
          </a:p>
          <a:p>
            <a:pPr marL="619125" lvl="1" indent="-342900">
              <a:buFont typeface="+mj-lt"/>
              <a:buAutoNum type="arabicPeriod"/>
            </a:pPr>
            <a:r>
              <a:rPr lang="es-ES" sz="2000" dirty="0"/>
              <a:t>Entrenamiento</a:t>
            </a:r>
          </a:p>
          <a:p>
            <a:pPr marL="619125" lvl="1" indent="-342900">
              <a:buFont typeface="+mj-lt"/>
              <a:buAutoNum type="arabicPeriod"/>
            </a:pPr>
            <a:r>
              <a:rPr lang="es-ES" sz="2000" dirty="0"/>
              <a:t>Exportación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47F2D88-BACE-CD4E-8A0C-1C3F495B1D2A}"/>
              </a:ext>
            </a:extLst>
          </p:cNvPr>
          <p:cNvSpPr txBox="1">
            <a:spLocks/>
          </p:cNvSpPr>
          <p:nvPr/>
        </p:nvSpPr>
        <p:spPr>
          <a:xfrm>
            <a:off x="1000995" y="5834028"/>
            <a:ext cx="8483783" cy="636430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000" i="1" dirty="0" err="1"/>
              <a:t>Go</a:t>
            </a:r>
            <a:r>
              <a:rPr lang="es-ES" sz="2000" i="1" dirty="0"/>
              <a:t>, stop, back, </a:t>
            </a:r>
            <a:r>
              <a:rPr lang="es-ES" sz="2000" i="1" dirty="0" err="1"/>
              <a:t>right</a:t>
            </a:r>
            <a:r>
              <a:rPr lang="es-ES" sz="2000" i="1" dirty="0"/>
              <a:t>, </a:t>
            </a:r>
            <a:r>
              <a:rPr lang="es-ES" sz="2000" i="1" dirty="0" err="1"/>
              <a:t>left</a:t>
            </a:r>
            <a:r>
              <a:rPr lang="es-ES" sz="2000" i="1" dirty="0"/>
              <a:t>, up, </a:t>
            </a:r>
            <a:r>
              <a:rPr lang="es-ES" sz="2000" i="1" dirty="0" err="1"/>
              <a:t>down</a:t>
            </a:r>
            <a:r>
              <a:rPr lang="es-ES" sz="2000" i="1" dirty="0"/>
              <a:t> </a:t>
            </a:r>
            <a:r>
              <a:rPr lang="es-ES" sz="2000" dirty="0"/>
              <a:t>y el ruido de fondo.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4358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Teleoperador</a:t>
            </a:r>
            <a:r>
              <a:rPr lang="es-ES" dirty="0"/>
              <a:t> Acústico con </a:t>
            </a:r>
            <a:r>
              <a:rPr lang="es-ES" dirty="0" err="1"/>
              <a:t>Teachable</a:t>
            </a:r>
            <a:r>
              <a:rPr lang="es-ES" dirty="0"/>
              <a:t> Machine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9D3C9503-8E9C-A44C-8D55-1F6D8C33BC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012" y="1070245"/>
            <a:ext cx="5195826" cy="3241044"/>
          </a:xfrm>
          <a:prstGeom prst="rect">
            <a:avLst/>
          </a:prstGeom>
        </p:spPr>
      </p:pic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8599A826-A56D-8543-9F4F-4114C70CA1EC}"/>
              </a:ext>
            </a:extLst>
          </p:cNvPr>
          <p:cNvSpPr txBox="1">
            <a:spLocks/>
          </p:cNvSpPr>
          <p:nvPr/>
        </p:nvSpPr>
        <p:spPr>
          <a:xfrm>
            <a:off x="6102000" y="1548871"/>
            <a:ext cx="6090000" cy="4213409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2400" b="1" u="sng" dirty="0"/>
              <a:t>FUNCIONES CREADAS EN JAVASCRIPT:</a:t>
            </a:r>
            <a:endParaRPr lang="es-ES" dirty="0"/>
          </a:p>
          <a:p>
            <a:pPr marL="0" indent="0">
              <a:buNone/>
            </a:pPr>
            <a:r>
              <a:rPr lang="es-ES" sz="2400" i="1" dirty="0" err="1"/>
              <a:t>Conect_To_Robot</a:t>
            </a:r>
            <a:r>
              <a:rPr lang="es-ES" sz="2400" i="1" dirty="0"/>
              <a:t>()</a:t>
            </a:r>
          </a:p>
          <a:p>
            <a:pPr marL="0" indent="0">
              <a:buNone/>
            </a:pPr>
            <a:r>
              <a:rPr lang="es-ES" sz="2400" i="1" dirty="0">
                <a:sym typeface="Wingdings" pitchFamily="2" charset="2"/>
              </a:rPr>
              <a:t> </a:t>
            </a:r>
            <a:r>
              <a:rPr lang="es-ES" sz="2400" i="1" dirty="0"/>
              <a:t>Listen()</a:t>
            </a:r>
          </a:p>
          <a:p>
            <a:pPr marL="0" indent="0">
              <a:buNone/>
            </a:pPr>
            <a:r>
              <a:rPr lang="es-ES" sz="2400" i="1" dirty="0"/>
              <a:t>     </a:t>
            </a:r>
            <a:r>
              <a:rPr lang="es-ES" sz="2400" i="1" dirty="0">
                <a:sym typeface="Wingdings" pitchFamily="2" charset="2"/>
              </a:rPr>
              <a:t></a:t>
            </a:r>
            <a:r>
              <a:rPr lang="es-ES" sz="2400" i="1" dirty="0" err="1"/>
              <a:t>Create_Model</a:t>
            </a:r>
            <a:r>
              <a:rPr lang="es-ES" sz="2400" i="1" dirty="0"/>
              <a:t>()</a:t>
            </a:r>
          </a:p>
          <a:p>
            <a:pPr marL="0" indent="0">
              <a:buNone/>
            </a:pPr>
            <a:r>
              <a:rPr lang="es-ES" sz="2400" i="1" dirty="0"/>
              <a:t>     </a:t>
            </a:r>
            <a:r>
              <a:rPr lang="es-ES" sz="2400" i="1" dirty="0">
                <a:sym typeface="Wingdings" pitchFamily="2" charset="2"/>
              </a:rPr>
              <a:t></a:t>
            </a:r>
            <a:r>
              <a:rPr lang="es-ES" sz="2400" i="1" dirty="0"/>
              <a:t>Analizar(</a:t>
            </a:r>
            <a:r>
              <a:rPr lang="es-ES" sz="2400" i="1" dirty="0" err="1"/>
              <a:t>recognizer</a:t>
            </a:r>
            <a:r>
              <a:rPr lang="es-ES" sz="2400" i="1" dirty="0"/>
              <a:t>, </a:t>
            </a:r>
            <a:r>
              <a:rPr lang="es-ES" sz="2400" i="1" dirty="0" err="1"/>
              <a:t>classlabels</a:t>
            </a:r>
            <a:r>
              <a:rPr lang="es-ES" sz="2400" i="1" dirty="0"/>
              <a:t>, </a:t>
            </a:r>
            <a:r>
              <a:rPr lang="es-ES" sz="2400" i="1" dirty="0" err="1"/>
              <a:t>word</a:t>
            </a:r>
            <a:r>
              <a:rPr lang="es-ES" sz="2400" i="1" dirty="0"/>
              <a:t>)</a:t>
            </a:r>
          </a:p>
          <a:p>
            <a:endParaRPr lang="es-ES" sz="2400" i="1" dirty="0"/>
          </a:p>
          <a:p>
            <a:endParaRPr lang="es-ES" dirty="0"/>
          </a:p>
        </p:txBody>
      </p:sp>
      <p:pic>
        <p:nvPicPr>
          <p:cNvPr id="28" name="Imagen 27">
            <a:extLst>
              <a:ext uri="{FF2B5EF4-FFF2-40B4-BE49-F238E27FC236}">
                <a16:creationId xmlns:a16="http://schemas.microsoft.com/office/drawing/2014/main" id="{99B7C25C-66FC-064F-AD39-F42F4EA90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0487" y="4311289"/>
            <a:ext cx="3091513" cy="1674570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53C8AED0-F9E7-634A-AA2C-7FFCA65137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191" y="4011924"/>
            <a:ext cx="32004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77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930789"/>
          </a:xfrm>
        </p:spPr>
        <p:txBody>
          <a:bodyPr/>
          <a:lstStyle/>
          <a:p>
            <a:r>
              <a:rPr lang="es-ES" dirty="0" err="1"/>
              <a:t>Teleoperador</a:t>
            </a:r>
            <a:r>
              <a:rPr lang="es-ES" dirty="0"/>
              <a:t> Acústico: Solución</a:t>
            </a:r>
            <a:br>
              <a:rPr lang="es-ES" dirty="0"/>
            </a:br>
            <a:endParaRPr lang="es-ES" dirty="0"/>
          </a:p>
        </p:txBody>
      </p:sp>
      <p:pic>
        <p:nvPicPr>
          <p:cNvPr id="4" name="Teleoperador Acústico">
            <a:hlinkClick r:id="" action="ppaction://media"/>
            <a:extLst>
              <a:ext uri="{FF2B5EF4-FFF2-40B4-BE49-F238E27FC236}">
                <a16:creationId xmlns:a16="http://schemas.microsoft.com/office/drawing/2014/main" id="{02EDE710-5E75-704F-A4D0-6338D293C0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7090" y="1024757"/>
            <a:ext cx="9509819" cy="534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5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Banda Sonora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CD3D7FD-6C0C-4642-95BD-FA47184305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2455215"/>
            <a:ext cx="7289800" cy="3517900"/>
          </a:xfrm>
        </p:spPr>
      </p:pic>
      <p:pic>
        <p:nvPicPr>
          <p:cNvPr id="6" name="Soundtrack JavaScript Editor Test">
            <a:hlinkClick r:id="" action="ppaction://media"/>
            <a:extLst>
              <a:ext uri="{FF2B5EF4-FFF2-40B4-BE49-F238E27FC236}">
                <a16:creationId xmlns:a16="http://schemas.microsoft.com/office/drawing/2014/main" id="{57FF803C-58BE-4347-A68A-88DF141E547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779.966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35880" y="2193786"/>
            <a:ext cx="6636120" cy="37328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30E7A5-D583-184C-A8CC-32B88CEC8F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4720" y="1021581"/>
            <a:ext cx="4856280" cy="117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17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indo robot amarillo">
            <a:extLst>
              <a:ext uri="{FF2B5EF4-FFF2-40B4-BE49-F238E27FC236}">
                <a16:creationId xmlns:a16="http://schemas.microsoft.com/office/drawing/2014/main" id="{C80073BF-E9D2-4973-B712-CAAE8DDB01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71D8A916-CF1A-CA44-B00B-9FB5E8A2FCBA}"/>
              </a:ext>
            </a:extLst>
          </p:cNvPr>
          <p:cNvSpPr/>
          <p:nvPr/>
        </p:nvSpPr>
        <p:spPr>
          <a:xfrm>
            <a:off x="-1470191" y="631463"/>
            <a:ext cx="8149867" cy="7939729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B935EF1-E1BF-8544-90CD-08978F46F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0" y="2744838"/>
            <a:ext cx="5869786" cy="3385029"/>
          </a:xfrm>
        </p:spPr>
        <p:txBody>
          <a:bodyPr>
            <a:normAutofit fontScale="70000" lnSpcReduction="20000"/>
          </a:bodyPr>
          <a:lstStyle/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r>
              <a:rPr lang="es-E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Robótica</a:t>
            </a: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5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r>
              <a:rPr lang="es-E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Tecnologías web</a:t>
            </a: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51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r>
              <a:rPr lang="es-ES" sz="5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Robótica educativa y </a:t>
            </a:r>
            <a:r>
              <a:rPr lang="es-ES" sz="5100" i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Gamificación</a:t>
            </a:r>
            <a:endParaRPr lang="es-ES" sz="51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90000"/>
              </a:lnSpc>
              <a:buClr>
                <a:srgbClr val="0060A6"/>
              </a:buClr>
              <a:buFont typeface="Wingdings" pitchFamily="2" charset="2"/>
              <a:buChar char="§"/>
            </a:pPr>
            <a:endParaRPr lang="es-E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id="{1A0A2D08-FE6E-B848-BA2A-FDFABBDB156E}"/>
              </a:ext>
            </a:extLst>
          </p:cNvPr>
          <p:cNvSpPr txBox="1">
            <a:spLocks/>
          </p:cNvSpPr>
          <p:nvPr/>
        </p:nvSpPr>
        <p:spPr bwMode="ltGray">
          <a:xfrm>
            <a:off x="809890" y="1404754"/>
            <a:ext cx="4205447" cy="566793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Introducción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6A33909-28C0-8846-AB1E-311C67C53615}"/>
              </a:ext>
            </a:extLst>
          </p:cNvPr>
          <p:cNvCxnSpPr>
            <a:cxnSpLocks/>
          </p:cNvCxnSpPr>
          <p:nvPr/>
        </p:nvCxnSpPr>
        <p:spPr>
          <a:xfrm>
            <a:off x="979223" y="1971547"/>
            <a:ext cx="2927466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02681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2777A1-1796-3240-A292-76EE80BC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1999"/>
            <a:ext cx="11340000" cy="930789"/>
          </a:xfrm>
        </p:spPr>
        <p:txBody>
          <a:bodyPr/>
          <a:lstStyle/>
          <a:p>
            <a:r>
              <a:rPr lang="es-ES" dirty="0"/>
              <a:t>Banda Sonora: Efecto de sonido por colisión</a:t>
            </a:r>
            <a:br>
              <a:rPr lang="es-ES" dirty="0">
                <a:highlight>
                  <a:srgbClr val="FFFF00"/>
                </a:highlight>
              </a:rPr>
            </a:br>
            <a:endParaRPr lang="es-ES" dirty="0">
              <a:highlight>
                <a:srgbClr val="FFFF00"/>
              </a:highlight>
            </a:endParaRPr>
          </a:p>
        </p:txBody>
      </p:sp>
      <p:pic>
        <p:nvPicPr>
          <p:cNvPr id="4" name="Efecto de sonido por colision">
            <a:hlinkClick r:id="" action="ppaction://media"/>
            <a:extLst>
              <a:ext uri="{FF2B5EF4-FFF2-40B4-BE49-F238E27FC236}">
                <a16:creationId xmlns:a16="http://schemas.microsoft.com/office/drawing/2014/main" id="{984811A8-0928-2441-873A-467EE4BE2F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3480" y="1024579"/>
            <a:ext cx="9597040" cy="539833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F1D06D5-2201-754B-9A8B-17F463F61C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7518" y="2071115"/>
            <a:ext cx="9088963" cy="289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5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7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A1EF87-8331-194A-80C9-DD8313BDAC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Conclusiones y líneas futuras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4A80C82-9DF9-2147-8ED3-51F9624C267E}"/>
              </a:ext>
            </a:extLst>
          </p:cNvPr>
          <p:cNvSpPr txBox="1">
            <a:spLocks/>
          </p:cNvSpPr>
          <p:nvPr/>
        </p:nvSpPr>
        <p:spPr>
          <a:xfrm>
            <a:off x="619891" y="1728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/>
              <a:t>Conclusiones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6037BD7-C4E1-FD43-A652-69E7213AAA41}"/>
              </a:ext>
            </a:extLst>
          </p:cNvPr>
          <p:cNvCxnSpPr>
            <a:cxnSpLocks/>
          </p:cNvCxnSpPr>
          <p:nvPr/>
        </p:nvCxnSpPr>
        <p:spPr>
          <a:xfrm>
            <a:off x="619891" y="2160000"/>
            <a:ext cx="5279868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arcador de contenido 31">
            <a:extLst>
              <a:ext uri="{FF2B5EF4-FFF2-40B4-BE49-F238E27FC236}">
                <a16:creationId xmlns:a16="http://schemas.microsoft.com/office/drawing/2014/main" id="{FBE849A9-E30B-014E-84B6-39B160456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78" y="2506663"/>
            <a:ext cx="11339513" cy="4351337"/>
          </a:xfrm>
        </p:spPr>
        <p:txBody>
          <a:bodyPr/>
          <a:lstStyle/>
          <a:p>
            <a:pPr>
              <a:buSzPct val="150000"/>
              <a:buFont typeface="Wingdings" pitchFamily="2" charset="2"/>
              <a:buChar char="q"/>
            </a:pPr>
            <a:r>
              <a:rPr lang="es-ES" sz="2000" dirty="0"/>
              <a:t>  Un nuevo ejercicio sobre una aspiradora robótica que tiene que limpiar una habitación</a:t>
            </a:r>
          </a:p>
          <a:p>
            <a:pPr>
              <a:buSzPct val="150000"/>
              <a:buFont typeface="Wingdings" pitchFamily="2" charset="2"/>
              <a:buChar char="q"/>
            </a:pPr>
            <a:r>
              <a:rPr lang="es-ES" sz="2000" dirty="0"/>
              <a:t>  Un nuevo ejercicio sobre un robot  con pinzas que juega al pañuelo</a:t>
            </a:r>
          </a:p>
          <a:p>
            <a:pPr>
              <a:buSzPct val="150000"/>
              <a:buFont typeface="Wingdings" pitchFamily="2" charset="2"/>
              <a:buChar char="q"/>
            </a:pPr>
            <a:r>
              <a:rPr lang="es-ES" sz="2000" dirty="0"/>
              <a:t>  Un nuevo juego que analice el audio en tiempo real y añadir bandas sonoras</a:t>
            </a:r>
          </a:p>
          <a:p>
            <a:pPr marL="0" indent="0">
              <a:buSzPct val="150000"/>
              <a:buNone/>
            </a:pPr>
            <a:endParaRPr lang="es-ES" sz="2000" dirty="0"/>
          </a:p>
          <a:p>
            <a:pPr marL="0" indent="0">
              <a:buNone/>
            </a:pPr>
            <a:r>
              <a:rPr lang="es-ES" sz="2400" dirty="0"/>
              <a:t>Objetivo principal: Introducir la </a:t>
            </a:r>
            <a:r>
              <a:rPr lang="es-ES" sz="2400" i="1" dirty="0" err="1"/>
              <a:t>gamificación</a:t>
            </a:r>
            <a:r>
              <a:rPr lang="es-ES" sz="2400" i="1" dirty="0"/>
              <a:t> </a:t>
            </a:r>
            <a:r>
              <a:rPr lang="es-ES" sz="2400" dirty="0"/>
              <a:t>en la plataforma de robótica educativa </a:t>
            </a:r>
            <a:r>
              <a:rPr lang="es-ES" sz="2400" dirty="0" err="1"/>
              <a:t>Kibotics</a:t>
            </a:r>
            <a:endParaRPr lang="es-ES" sz="2400" dirty="0"/>
          </a:p>
          <a:p>
            <a:endParaRPr lang="es-ES" dirty="0"/>
          </a:p>
        </p:txBody>
      </p:sp>
      <p:pic>
        <p:nvPicPr>
          <p:cNvPr id="8" name="Gráfico 7" descr="Marca de verificación">
            <a:extLst>
              <a:ext uri="{FF2B5EF4-FFF2-40B4-BE49-F238E27FC236}">
                <a16:creationId xmlns:a16="http://schemas.microsoft.com/office/drawing/2014/main" id="{CA9EECA8-82E3-3749-AAF1-CB33DAE79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760" y="2842929"/>
            <a:ext cx="395894" cy="395894"/>
          </a:xfrm>
          <a:prstGeom prst="rect">
            <a:avLst/>
          </a:prstGeom>
        </p:spPr>
      </p:pic>
      <p:pic>
        <p:nvPicPr>
          <p:cNvPr id="11" name="Gráfico 10" descr="Marca de verificación">
            <a:extLst>
              <a:ext uri="{FF2B5EF4-FFF2-40B4-BE49-F238E27FC236}">
                <a16:creationId xmlns:a16="http://schemas.microsoft.com/office/drawing/2014/main" id="{F01B9150-F2B3-5840-A78F-253C00DDE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760" y="3330835"/>
            <a:ext cx="395894" cy="395894"/>
          </a:xfrm>
          <a:prstGeom prst="rect">
            <a:avLst/>
          </a:prstGeom>
        </p:spPr>
      </p:pic>
      <p:pic>
        <p:nvPicPr>
          <p:cNvPr id="12" name="Gráfico 11" descr="Marca de verificación">
            <a:extLst>
              <a:ext uri="{FF2B5EF4-FFF2-40B4-BE49-F238E27FC236}">
                <a16:creationId xmlns:a16="http://schemas.microsoft.com/office/drawing/2014/main" id="{F3C4B93E-47B5-9045-BBB0-7877D2BE1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760" y="2355023"/>
            <a:ext cx="395894" cy="395894"/>
          </a:xfrm>
          <a:prstGeom prst="rect">
            <a:avLst/>
          </a:prstGeom>
        </p:spPr>
      </p:pic>
      <p:pic>
        <p:nvPicPr>
          <p:cNvPr id="13" name="Gráfico 12" descr="Marca de verificación">
            <a:extLst>
              <a:ext uri="{FF2B5EF4-FFF2-40B4-BE49-F238E27FC236}">
                <a16:creationId xmlns:a16="http://schemas.microsoft.com/office/drawing/2014/main" id="{98F95578-8DEE-634B-9F40-03104D8F8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2024" y="4885257"/>
            <a:ext cx="1079951" cy="107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9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5D7AE8C-01C7-CD42-B2CC-A457ABA4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Conclusiones y líneas futuras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B3BEA36A-B0A1-6549-B785-7F8E7F3EECC2}"/>
              </a:ext>
            </a:extLst>
          </p:cNvPr>
          <p:cNvSpPr txBox="1">
            <a:spLocks/>
          </p:cNvSpPr>
          <p:nvPr/>
        </p:nvSpPr>
        <p:spPr>
          <a:xfrm>
            <a:off x="679973" y="1728977"/>
            <a:ext cx="11340000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spc="-1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/>
              <a:t>Líneas futuras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1F600317-4FB5-6A4B-9C63-D8C811F93A61}"/>
              </a:ext>
            </a:extLst>
          </p:cNvPr>
          <p:cNvCxnSpPr>
            <a:cxnSpLocks/>
          </p:cNvCxnSpPr>
          <p:nvPr/>
        </p:nvCxnSpPr>
        <p:spPr>
          <a:xfrm>
            <a:off x="679973" y="2160977"/>
            <a:ext cx="5279868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arcador de contenido 33">
            <a:extLst>
              <a:ext uri="{FF2B5EF4-FFF2-40B4-BE49-F238E27FC236}">
                <a16:creationId xmlns:a16="http://schemas.microsoft.com/office/drawing/2014/main" id="{040354DE-35F3-4C43-AEF6-71AC90C9F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973" y="2821577"/>
            <a:ext cx="11339513" cy="2912502"/>
          </a:xfrm>
        </p:spPr>
        <p:txBody>
          <a:bodyPr/>
          <a:lstStyle/>
          <a:p>
            <a:pPr>
              <a:lnSpc>
                <a:spcPct val="200000"/>
              </a:lnSpc>
              <a:spcBef>
                <a:spcPts val="0"/>
              </a:spcBef>
              <a:buSzPct val="140000"/>
              <a:buFont typeface="Arial" panose="020B0604020202020204" pitchFamily="34" charset="0"/>
              <a:buChar char="•"/>
            </a:pPr>
            <a:r>
              <a:rPr lang="es-ES" sz="2600" dirty="0"/>
              <a:t>Juego del pañuelo </a:t>
            </a:r>
            <a:r>
              <a:rPr lang="es-ES" sz="2600" dirty="0" err="1">
                <a:sym typeface="Wingdings" pitchFamily="2" charset="2"/>
              </a:rPr>
              <a:t>multirobot</a:t>
            </a:r>
            <a:endParaRPr lang="es-ES" sz="2600" dirty="0"/>
          </a:p>
          <a:p>
            <a:pPr>
              <a:lnSpc>
                <a:spcPct val="200000"/>
              </a:lnSpc>
              <a:spcBef>
                <a:spcPts val="0"/>
              </a:spcBef>
              <a:buSzPct val="140000"/>
              <a:buFont typeface="Arial" panose="020B0604020202020204" pitchFamily="34" charset="0"/>
              <a:buChar char="•"/>
            </a:pPr>
            <a:r>
              <a:rPr lang="es-ES" sz="2600" dirty="0"/>
              <a:t>Juegos con reconocimiento de imágenes o de gestos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274251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Marcador de posición de imagen 47" descr="Niño usando protección ocular">
            <a:extLst>
              <a:ext uri="{FF2B5EF4-FFF2-40B4-BE49-F238E27FC236}">
                <a16:creationId xmlns:a16="http://schemas.microsoft.com/office/drawing/2014/main" id="{AC966987-B293-404A-BBED-86957A0603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897290" cy="6858000"/>
          </a:xfrm>
        </p:spPr>
      </p:pic>
      <p:sp>
        <p:nvSpPr>
          <p:cNvPr id="32" name="Rectángulo 31" title="Fondo semitransparente oscuro">
            <a:extLst>
              <a:ext uri="{FF2B5EF4-FFF2-40B4-BE49-F238E27FC236}">
                <a16:creationId xmlns:a16="http://schemas.microsoft.com/office/drawing/2014/main" id="{A851B3CA-790D-465D-9B97-AA9876E357B9}"/>
              </a:ext>
            </a:extLst>
          </p:cNvPr>
          <p:cNvSpPr/>
          <p:nvPr/>
        </p:nvSpPr>
        <p:spPr>
          <a:xfrm>
            <a:off x="7602583" y="0"/>
            <a:ext cx="458941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68F2B1-EF8F-4772-ADA1-4195B20EBA7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7896822" y="2235200"/>
            <a:ext cx="4758015" cy="2387600"/>
          </a:xfrm>
        </p:spPr>
        <p:txBody>
          <a:bodyPr rtlCol="0"/>
          <a:lstStyle/>
          <a:p>
            <a:pPr rtl="0"/>
            <a:r>
              <a:rPr lang="es-ES" dirty="0"/>
              <a:t>Gracias</a:t>
            </a:r>
            <a:br>
              <a:rPr lang="es-ES" dirty="0"/>
            </a:br>
            <a:endParaRPr lang="es-ES" dirty="0">
              <a:latin typeface="+mn-lt"/>
              <a:ea typeface="Baskerville" panose="02020502070401020303" pitchFamily="18" charset="0"/>
              <a:cs typeface="Big Caslon Medium" panose="02000603090000020003" pitchFamily="2" charset="-79"/>
            </a:endParaRPr>
          </a:p>
        </p:txBody>
      </p:sp>
      <p:cxnSp>
        <p:nvCxnSpPr>
          <p:cNvPr id="16" name="Conector recto 15" title="Línea divisoria">
            <a:extLst>
              <a:ext uri="{FF2B5EF4-FFF2-40B4-BE49-F238E27FC236}">
                <a16:creationId xmlns:a16="http://schemas.microsoft.com/office/drawing/2014/main" id="{F3753AF9-461F-4049-BB9D-621E76A51470}"/>
              </a:ext>
            </a:extLst>
          </p:cNvPr>
          <p:cNvCxnSpPr>
            <a:cxnSpLocks/>
          </p:cNvCxnSpPr>
          <p:nvPr/>
        </p:nvCxnSpPr>
        <p:spPr>
          <a:xfrm>
            <a:off x="7896822" y="3932132"/>
            <a:ext cx="3571782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>
            <a:extLst>
              <a:ext uri="{FF2B5EF4-FFF2-40B4-BE49-F238E27FC236}">
                <a16:creationId xmlns:a16="http://schemas.microsoft.com/office/drawing/2014/main" id="{565124A8-7554-4DB8-896F-F9946B9CF1F9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>
          <a:xfrm>
            <a:off x="7896822" y="4106334"/>
            <a:ext cx="3206053" cy="247650"/>
          </a:xfrm>
        </p:spPr>
        <p:txBody>
          <a:bodyPr rtlCol="0"/>
          <a:lstStyle/>
          <a:p>
            <a:pPr rtl="0"/>
            <a:r>
              <a:rPr lang="es-ES" sz="2000" dirty="0"/>
              <a:t>Marta Quintana Portales</a:t>
            </a:r>
          </a:p>
        </p:txBody>
      </p:sp>
    </p:spTree>
    <p:extLst>
      <p:ext uri="{BB962C8B-B14F-4D97-AF65-F5344CB8AC3E}">
        <p14:creationId xmlns:p14="http://schemas.microsoft.com/office/powerpoint/2010/main" val="16856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F64A6-3DCF-1A44-A315-0C8F9CA6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50319"/>
            <a:ext cx="11340000" cy="4320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Robótica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AD1673EA-9F8F-4138-9A82-87E3E10731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60620"/>
            <a:ext cx="5363888" cy="499701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8100" indent="0" algn="just">
              <a:lnSpc>
                <a:spcPct val="90000"/>
              </a:lnSpc>
              <a:buSzPct val="150000"/>
              <a:buNone/>
            </a:pPr>
            <a:r>
              <a:rPr lang="es-ES" sz="2000" dirty="0"/>
              <a:t>Robot: máquina autónoma o </a:t>
            </a:r>
            <a:r>
              <a:rPr lang="es-ES" sz="2000" dirty="0" err="1"/>
              <a:t>semi</a:t>
            </a:r>
            <a:r>
              <a:rPr lang="es-ES" sz="2000" dirty="0"/>
              <a:t>-autónoma capaz de percibir su entorno, realizar cálculos para tomar decisiones, actuar y comunicarse con otras máquinas o  humanos.</a:t>
            </a:r>
          </a:p>
          <a:p>
            <a:pPr marL="38100" indent="0" algn="just">
              <a:lnSpc>
                <a:spcPct val="90000"/>
              </a:lnSpc>
              <a:buSzPct val="150000"/>
              <a:buNone/>
            </a:pPr>
            <a:endParaRPr lang="es-ES" sz="2000" dirty="0"/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sz="2000" dirty="0">
                <a:sym typeface="Wingdings" pitchFamily="2" charset="2"/>
              </a:rPr>
              <a:t>Sensores</a:t>
            </a:r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sz="2000" dirty="0">
                <a:sym typeface="Wingdings" pitchFamily="2" charset="2"/>
              </a:rPr>
              <a:t>Procesador + algoritmo</a:t>
            </a:r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sz="2000" dirty="0">
                <a:sym typeface="Wingdings" pitchFamily="2" charset="2"/>
              </a:rPr>
              <a:t>Actuadores</a:t>
            </a:r>
          </a:p>
          <a:p>
            <a:pPr algn="just">
              <a:spcAft>
                <a:spcPts val="600"/>
              </a:spcAft>
              <a:buSzPct val="150000"/>
              <a:buFont typeface="Arial" panose="020B0604020202020204" pitchFamily="34" charset="0"/>
              <a:buChar char="•"/>
            </a:pPr>
            <a:r>
              <a:rPr lang="es-ES" sz="2000" dirty="0">
                <a:sym typeface="Wingdings" pitchFamily="2" charset="2"/>
              </a:rPr>
              <a:t>Leds, pantallas, WIFI…</a:t>
            </a:r>
            <a:endParaRPr lang="es-ES" sz="20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25" name="Marcador de contenido 21">
            <a:extLst>
              <a:ext uri="{FF2B5EF4-FFF2-40B4-BE49-F238E27FC236}">
                <a16:creationId xmlns:a16="http://schemas.microsoft.com/office/drawing/2014/main" id="{F54F56A5-2367-9044-B458-D2FA3C8CE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5889" y="1361009"/>
            <a:ext cx="5413158" cy="382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06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4F64A6-3DCF-1A44-A315-0C8F9CA6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just"/>
            <a:r>
              <a:rPr lang="en-US" sz="4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Tecnologías</a:t>
            </a:r>
            <a:r>
              <a:rPr 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Web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7BF0598D-7778-3A4F-8911-202B672CE9B5}"/>
              </a:ext>
            </a:extLst>
          </p:cNvPr>
          <p:cNvSpPr txBox="1">
            <a:spLocks/>
          </p:cNvSpPr>
          <p:nvPr/>
        </p:nvSpPr>
        <p:spPr>
          <a:xfrm>
            <a:off x="5056485" y="642906"/>
            <a:ext cx="6266699" cy="7919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indent="0">
              <a:lnSpc>
                <a:spcPct val="90000"/>
              </a:lnSpc>
              <a:buNone/>
            </a:pPr>
            <a:r>
              <a:rPr lang="en-US" sz="2400" b="1" dirty="0" err="1">
                <a:solidFill>
                  <a:schemeClr val="tx1"/>
                </a:solidFill>
              </a:rPr>
              <a:t>Aplicación</a:t>
            </a:r>
            <a:r>
              <a:rPr lang="en-US" sz="2400" b="1" dirty="0">
                <a:solidFill>
                  <a:schemeClr val="tx1"/>
                </a:solidFill>
              </a:rPr>
              <a:t> web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635FE75-05C2-6B4F-90AB-CA5FA91D272C}"/>
              </a:ext>
            </a:extLst>
          </p:cNvPr>
          <p:cNvCxnSpPr>
            <a:cxnSpLocks/>
          </p:cNvCxnSpPr>
          <p:nvPr/>
        </p:nvCxnSpPr>
        <p:spPr>
          <a:xfrm flipH="1">
            <a:off x="5056485" y="1161288"/>
            <a:ext cx="5458721" cy="1568"/>
          </a:xfrm>
          <a:prstGeom prst="line">
            <a:avLst/>
          </a:prstGeom>
          <a:ln w="41275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6" name="Content Placeholder 9">
            <a:extLst>
              <a:ext uri="{FF2B5EF4-FFF2-40B4-BE49-F238E27FC236}">
                <a16:creationId xmlns:a16="http://schemas.microsoft.com/office/drawing/2014/main" id="{C795936B-9F75-E844-83A9-027409C203F0}"/>
              </a:ext>
            </a:extLst>
          </p:cNvPr>
          <p:cNvSpPr txBox="1">
            <a:spLocks/>
          </p:cNvSpPr>
          <p:nvPr/>
        </p:nvSpPr>
        <p:spPr>
          <a:xfrm>
            <a:off x="128016" y="4531026"/>
            <a:ext cx="4337658" cy="15815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 indent="0" algn="just">
              <a:lnSpc>
                <a:spcPct val="120000"/>
              </a:lnSpc>
              <a:buNone/>
            </a:pPr>
            <a:r>
              <a:rPr lang="en-US" i="1" dirty="0">
                <a:solidFill>
                  <a:schemeClr val="tx1"/>
                </a:solidFill>
              </a:rPr>
              <a:t>Frontend: </a:t>
            </a:r>
            <a:r>
              <a:rPr lang="en-US" dirty="0">
                <a:solidFill>
                  <a:schemeClr val="tx1"/>
                </a:solidFill>
              </a:rPr>
              <a:t>HTML5, JavaScript y CSS3.</a:t>
            </a:r>
          </a:p>
          <a:p>
            <a:pPr marL="3810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chemeClr val="tx1"/>
                </a:solidFill>
              </a:rPr>
              <a:t>Backend: </a:t>
            </a:r>
            <a:r>
              <a:rPr lang="en-US" dirty="0">
                <a:solidFill>
                  <a:schemeClr val="tx1"/>
                </a:solidFill>
              </a:rPr>
              <a:t>Django, Node.js, PHP…  </a:t>
            </a:r>
          </a:p>
          <a:p>
            <a:pPr marL="3810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tx1"/>
                </a:solidFill>
              </a:rPr>
              <a:t>+ Bases de </a:t>
            </a:r>
            <a:r>
              <a:rPr lang="en-US" dirty="0" err="1">
                <a:solidFill>
                  <a:schemeClr val="tx1"/>
                </a:solidFill>
              </a:rPr>
              <a:t>datos</a:t>
            </a:r>
            <a:r>
              <a:rPr lang="en-US" dirty="0">
                <a:solidFill>
                  <a:schemeClr val="tx1"/>
                </a:solidFill>
              </a:rPr>
              <a:t> (</a:t>
            </a:r>
            <a:r>
              <a:rPr lang="en-US" dirty="0" err="1">
                <a:solidFill>
                  <a:schemeClr val="tx1"/>
                </a:solidFill>
              </a:rPr>
              <a:t>mySQL</a:t>
            </a:r>
            <a:r>
              <a:rPr lang="en-US" dirty="0">
                <a:solidFill>
                  <a:schemeClr val="tx1"/>
                </a:solidFill>
              </a:rPr>
              <a:t>, MongoDB)</a:t>
            </a:r>
          </a:p>
        </p:txBody>
      </p:sp>
      <p:graphicFrame>
        <p:nvGraphicFramePr>
          <p:cNvPr id="18" name="Content Placeholder 9">
            <a:extLst>
              <a:ext uri="{FF2B5EF4-FFF2-40B4-BE49-F238E27FC236}">
                <a16:creationId xmlns:a16="http://schemas.microsoft.com/office/drawing/2014/main" id="{0DA45816-104A-4A0C-BC27-1E1808DD21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0521236"/>
              </p:ext>
            </p:extLst>
          </p:nvPr>
        </p:nvGraphicFramePr>
        <p:xfrm>
          <a:off x="4946902" y="1434905"/>
          <a:ext cx="7010635" cy="42526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129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F64A6-3DCF-1A44-A315-0C8F9CA60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10562"/>
            <a:ext cx="11340000" cy="432000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Robótica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Educativa</a:t>
            </a: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y </a:t>
            </a:r>
            <a:r>
              <a:rPr lang="en-US" sz="44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Gamificación</a:t>
            </a:r>
            <a:endParaRPr lang="en-US" sz="4400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F707A99-3333-4845-9BE3-2712FB47F4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458" y="1355021"/>
            <a:ext cx="5390325" cy="17301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Scratch, </a:t>
            </a:r>
            <a:r>
              <a:rPr lang="en-US" sz="2400" dirty="0" err="1">
                <a:solidFill>
                  <a:schemeClr val="tx1"/>
                </a:solidFill>
              </a:rPr>
              <a:t>OpenRoberta</a:t>
            </a:r>
            <a:r>
              <a:rPr lang="en-US" sz="2400" dirty="0">
                <a:solidFill>
                  <a:schemeClr val="tx1"/>
                </a:solidFill>
              </a:rPr>
              <a:t>, LEGO Education </a:t>
            </a:r>
            <a:r>
              <a:rPr lang="en-US" sz="2200" dirty="0">
                <a:solidFill>
                  <a:schemeClr val="tx1"/>
                </a:solidFill>
              </a:rPr>
              <a:t>y </a:t>
            </a:r>
            <a:r>
              <a:rPr lang="en-US" sz="2400" dirty="0" err="1">
                <a:solidFill>
                  <a:schemeClr val="tx1"/>
                </a:solidFill>
              </a:rPr>
              <a:t>Kibotics</a:t>
            </a:r>
            <a:endParaRPr lang="en-US" sz="2200" dirty="0">
              <a:solidFill>
                <a:schemeClr val="tx1"/>
              </a:solidFill>
            </a:endParaRPr>
          </a:p>
        </p:txBody>
      </p:sp>
      <p:pic>
        <p:nvPicPr>
          <p:cNvPr id="8" name="Marcador de contenido 4">
            <a:extLst>
              <a:ext uri="{FF2B5EF4-FFF2-40B4-BE49-F238E27FC236}">
                <a16:creationId xmlns:a16="http://schemas.microsoft.com/office/drawing/2014/main" id="{BAE78233-1522-004A-BFC5-5AA49009AA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5397" y="1064875"/>
            <a:ext cx="6126603" cy="1932326"/>
          </a:xfrm>
          <a:prstGeom prst="rect">
            <a:avLst/>
          </a:prstGeom>
        </p:spPr>
      </p:pic>
      <p:pic>
        <p:nvPicPr>
          <p:cNvPr id="7" name="Marcador de contenido 4">
            <a:extLst>
              <a:ext uri="{FF2B5EF4-FFF2-40B4-BE49-F238E27FC236}">
                <a16:creationId xmlns:a16="http://schemas.microsoft.com/office/drawing/2014/main" id="{F08CE785-837C-CB4B-8228-E21B97B53F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2325" y="3827741"/>
            <a:ext cx="5949675" cy="254639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216D193-8E0E-AF44-9DF1-7F2746CADB54}"/>
              </a:ext>
            </a:extLst>
          </p:cNvPr>
          <p:cNvSpPr txBox="1"/>
          <p:nvPr/>
        </p:nvSpPr>
        <p:spPr>
          <a:xfrm>
            <a:off x="247729" y="3211099"/>
            <a:ext cx="5213397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200" i="1" dirty="0"/>
              <a:t>“</a:t>
            </a:r>
            <a:r>
              <a:rPr lang="es-ES" sz="2200" i="1" dirty="0" err="1"/>
              <a:t>Gamificación</a:t>
            </a:r>
            <a:r>
              <a:rPr lang="es-ES" sz="2200" i="1" dirty="0"/>
              <a:t>”:  </a:t>
            </a:r>
            <a:r>
              <a:rPr lang="es-ES" sz="2200" dirty="0"/>
              <a:t>aprendizaje a través de juegos en el entorno educativo y profesional</a:t>
            </a:r>
          </a:p>
          <a:p>
            <a:endParaRPr lang="es-ES" sz="2200" i="1" dirty="0"/>
          </a:p>
          <a:p>
            <a:r>
              <a:rPr lang="es-ES" sz="2200" i="1" dirty="0"/>
              <a:t>“Aprendemos un 10% de lo que leemos, 20% de lo que escuchamos, 75% de lo que vemos y oímos y 90% de lo que hacemos “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6ACDE93F-5D77-BD47-82E8-99AA8759B773}"/>
              </a:ext>
            </a:extLst>
          </p:cNvPr>
          <p:cNvSpPr txBox="1">
            <a:spLocks/>
          </p:cNvSpPr>
          <p:nvPr/>
        </p:nvSpPr>
        <p:spPr>
          <a:xfrm>
            <a:off x="5453783" y="3505507"/>
            <a:ext cx="3039146" cy="7181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Char char="○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tx1"/>
                </a:solidFill>
              </a:rPr>
              <a:t>Competiciones</a:t>
            </a:r>
            <a:endParaRPr lang="en-US" sz="2200" i="1" dirty="0">
              <a:solidFill>
                <a:schemeClr val="tx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0309429-0160-EA46-9A78-D26ABCE6968E}"/>
              </a:ext>
            </a:extLst>
          </p:cNvPr>
          <p:cNvSpPr txBox="1"/>
          <p:nvPr/>
        </p:nvSpPr>
        <p:spPr>
          <a:xfrm>
            <a:off x="5645397" y="2948612"/>
            <a:ext cx="656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(a) </a:t>
            </a:r>
            <a:r>
              <a:rPr lang="es-ES" dirty="0" err="1"/>
              <a:t>Bee-bot</a:t>
            </a:r>
            <a:r>
              <a:rPr lang="es-ES" dirty="0"/>
              <a:t>                   (b) </a:t>
            </a:r>
            <a:r>
              <a:rPr lang="es-ES" dirty="0" err="1"/>
              <a:t>Mbot</a:t>
            </a:r>
            <a:r>
              <a:rPr lang="es-ES" dirty="0"/>
              <a:t>        (c) LEGO MINDSTORMS</a:t>
            </a:r>
          </a:p>
        </p:txBody>
      </p:sp>
    </p:spTree>
    <p:extLst>
      <p:ext uri="{BB962C8B-B14F-4D97-AF65-F5344CB8AC3E}">
        <p14:creationId xmlns:p14="http://schemas.microsoft.com/office/powerpoint/2010/main" val="4006205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22200D-81DE-0143-AFBA-DB31A8763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Objetivos</a:t>
            </a:r>
            <a:br>
              <a:rPr lang="es-ES" dirty="0"/>
            </a:b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2726AF-23B4-7948-8142-025B514C060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16676" y="4930597"/>
            <a:ext cx="10155321" cy="952535"/>
          </a:xfrm>
        </p:spPr>
        <p:txBody>
          <a:bodyPr/>
          <a:lstStyle/>
          <a:p>
            <a:r>
              <a:rPr lang="es-ES" sz="2000" dirty="0"/>
              <a:t>Diseñar y desarrollar un nuevo juego que analice el audio en tiempo real y explorar bandas sonoras en los ejercicios actuales 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10AC4C0-EC69-D64E-AEE7-C7ABA83C8DB5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616675" y="2704053"/>
            <a:ext cx="10155321" cy="691938"/>
          </a:xfrm>
        </p:spPr>
        <p:txBody>
          <a:bodyPr/>
          <a:lstStyle/>
          <a:p>
            <a:r>
              <a:rPr lang="es-ES" sz="2000" dirty="0"/>
              <a:t>Diseñar y desarrollar un nuevo ejercicio sobre una aspiradora robótica que tiene que limpiar una habitación </a:t>
            </a:r>
          </a:p>
          <a:p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78BCC6EE-38EE-114A-A65D-45565126496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16675" y="3837417"/>
            <a:ext cx="9247725" cy="852690"/>
          </a:xfrm>
        </p:spPr>
        <p:txBody>
          <a:bodyPr/>
          <a:lstStyle/>
          <a:p>
            <a:r>
              <a:rPr lang="es-ES" sz="2000" dirty="0"/>
              <a:t>Diseñar y desarrollar un nuevo ejercicio sobre un robot que juega al pañuelo</a:t>
            </a:r>
          </a:p>
          <a:p>
            <a:endParaRPr lang="es-ES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D2CC7F57-0C11-AC43-B1BE-03F9CDFE6E47}"/>
              </a:ext>
            </a:extLst>
          </p:cNvPr>
          <p:cNvSpPr/>
          <p:nvPr/>
        </p:nvSpPr>
        <p:spPr>
          <a:xfrm>
            <a:off x="798932" y="2499335"/>
            <a:ext cx="817744" cy="778047"/>
          </a:xfrm>
          <a:prstGeom prst="ellipse">
            <a:avLst/>
          </a:prstGeom>
          <a:solidFill>
            <a:srgbClr val="0091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1</a:t>
            </a:r>
            <a:endParaRPr lang="es-ES" sz="6600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CCF8DE5-9519-E341-9D78-C05BE676E116}"/>
              </a:ext>
            </a:extLst>
          </p:cNvPr>
          <p:cNvSpPr/>
          <p:nvPr/>
        </p:nvSpPr>
        <p:spPr>
          <a:xfrm>
            <a:off x="798932" y="3512329"/>
            <a:ext cx="817744" cy="7780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2</a:t>
            </a:r>
            <a:endParaRPr lang="es-ES" sz="6600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FDED58FF-9F59-5642-8C97-A898A6810AEA}"/>
              </a:ext>
            </a:extLst>
          </p:cNvPr>
          <p:cNvSpPr/>
          <p:nvPr/>
        </p:nvSpPr>
        <p:spPr>
          <a:xfrm>
            <a:off x="798932" y="4733855"/>
            <a:ext cx="817744" cy="778047"/>
          </a:xfrm>
          <a:prstGeom prst="ellipse">
            <a:avLst/>
          </a:prstGeom>
          <a:solidFill>
            <a:srgbClr val="004C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6000" dirty="0"/>
              <a:t>3</a:t>
            </a:r>
            <a:endParaRPr lang="es-ES" sz="6600" dirty="0"/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76CBCD3-4035-E04C-A444-FBEB37A3B33B}"/>
              </a:ext>
            </a:extLst>
          </p:cNvPr>
          <p:cNvCxnSpPr/>
          <p:nvPr/>
        </p:nvCxnSpPr>
        <p:spPr>
          <a:xfrm>
            <a:off x="592562" y="2290804"/>
            <a:ext cx="0" cy="322109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EB16E7E2-1E4A-2E43-917F-A23CCC6A3EC0}"/>
              </a:ext>
            </a:extLst>
          </p:cNvPr>
          <p:cNvSpPr txBox="1">
            <a:spLocks/>
          </p:cNvSpPr>
          <p:nvPr/>
        </p:nvSpPr>
        <p:spPr>
          <a:xfrm>
            <a:off x="432000" y="1221046"/>
            <a:ext cx="11339995" cy="575097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>
            <a:softEdge rad="0"/>
          </a:effectLst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dirty="0">
                <a:solidFill>
                  <a:schemeClr val="bg1"/>
                </a:solidFill>
              </a:rPr>
              <a:t>Introducir la </a:t>
            </a:r>
            <a:r>
              <a:rPr lang="es-ES" sz="2800" i="1" dirty="0" err="1">
                <a:solidFill>
                  <a:schemeClr val="bg1"/>
                </a:solidFill>
              </a:rPr>
              <a:t>gamificación</a:t>
            </a:r>
            <a:r>
              <a:rPr lang="es-ES" sz="2800" i="1" dirty="0">
                <a:solidFill>
                  <a:schemeClr val="bg1"/>
                </a:solidFill>
              </a:rPr>
              <a:t> </a:t>
            </a:r>
            <a:r>
              <a:rPr lang="es-ES" sz="2800" dirty="0">
                <a:solidFill>
                  <a:schemeClr val="bg1"/>
                </a:solidFill>
              </a:rPr>
              <a:t>en la plataforma </a:t>
            </a:r>
            <a:r>
              <a:rPr lang="es-ES" sz="2800" dirty="0" err="1">
                <a:solidFill>
                  <a:schemeClr val="bg1"/>
                </a:solidFill>
              </a:rPr>
              <a:t>Kibotics</a:t>
            </a:r>
            <a:r>
              <a:rPr lang="es-ES" sz="28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3198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0193691F-E800-284E-A5B7-A9536DC7FFD7}"/>
              </a:ext>
            </a:extLst>
          </p:cNvPr>
          <p:cNvSpPr>
            <a:spLocks noGrp="1"/>
          </p:cNvSpPr>
          <p:nvPr>
            <p:ph sz="half" idx="29"/>
          </p:nvPr>
        </p:nvSpPr>
        <p:spPr>
          <a:xfrm>
            <a:off x="235261" y="1271219"/>
            <a:ext cx="5708001" cy="2828138"/>
          </a:xfrm>
        </p:spPr>
        <p:txBody>
          <a:bodyPr/>
          <a:lstStyle/>
          <a:p>
            <a:pPr marL="0" indent="0" algn="ctr">
              <a:buNone/>
            </a:pPr>
            <a:r>
              <a:rPr lang="es-ES" sz="2800" b="1" dirty="0"/>
              <a:t>Lenguajes de programación y documentos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401D517-E42A-9E43-9589-7AD4E5A03C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93687" y="1291549"/>
            <a:ext cx="4944127" cy="1034663"/>
          </a:xfrm>
        </p:spPr>
        <p:txBody>
          <a:bodyPr/>
          <a:lstStyle/>
          <a:p>
            <a:pPr marL="0" indent="0">
              <a:buNone/>
            </a:pPr>
            <a:r>
              <a:rPr lang="es-ES" sz="3200" b="1" dirty="0"/>
              <a:t>Herramientas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5B68E30B-36A9-6148-BAB6-F86D29CF5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z="4400" dirty="0"/>
              <a:t>Infraestructura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1B43B91-2BA7-C746-A655-5AEA2F27A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1475" y="2459486"/>
            <a:ext cx="2165017" cy="129944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E21B887-1EF0-274E-B430-D695B042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475" y="4103824"/>
            <a:ext cx="1753177" cy="146607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98CFC23-1E50-854C-8CE3-F96E7AB33E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8244" y="4148446"/>
            <a:ext cx="1227016" cy="137682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BF97729C-3696-4A4C-B083-7B6B102691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8287" y="2505193"/>
            <a:ext cx="1253741" cy="125374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5C636E37-66E8-1946-9BC2-1F16214FB2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5942" y="4867294"/>
            <a:ext cx="594887" cy="594887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47B46154-F5E5-8E4F-8A25-DFE838D5C1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0989" y="4821304"/>
            <a:ext cx="640877" cy="64087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D782BE2E-FC9C-8C48-A725-A3B52C109C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3310" y="2276372"/>
            <a:ext cx="2444882" cy="71061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6981630-B5F9-9C40-8409-5A08DC2944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4275" y="3154519"/>
            <a:ext cx="1261894" cy="147220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60293EB6-4A31-E342-9DE6-3638A3831D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0245" y="4268311"/>
            <a:ext cx="2226130" cy="133890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90AD1873-6ADA-2F4E-8AE1-6515C8F526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9548" y="2093239"/>
            <a:ext cx="2743536" cy="83830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21508D15-2A83-1749-9EA3-B960792F40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8740" y="3377920"/>
            <a:ext cx="3443260" cy="665007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950AF951-E853-4A46-AA1F-AD39C3056B1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0370" y="4204307"/>
            <a:ext cx="1634229" cy="118977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1E201475-2297-ED49-9AC1-52738AD0E103}"/>
              </a:ext>
            </a:extLst>
          </p:cNvPr>
          <p:cNvSpPr txBox="1"/>
          <p:nvPr/>
        </p:nvSpPr>
        <p:spPr>
          <a:xfrm>
            <a:off x="8020594" y="128016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36338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8C420A-3AEC-4BE5-BD90-C854A306696C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564899" y="4118503"/>
            <a:ext cx="5256730" cy="1278687"/>
          </a:xfrm>
        </p:spPr>
        <p:txBody>
          <a:bodyPr rtlCol="0"/>
          <a:lstStyle/>
          <a:p>
            <a:pPr rtl="0"/>
            <a:r>
              <a:rPr lang="es-ES" sz="4000" dirty="0"/>
              <a:t>Desarrollo software</a:t>
            </a:r>
          </a:p>
        </p:txBody>
      </p:sp>
      <p:cxnSp>
        <p:nvCxnSpPr>
          <p:cNvPr id="12" name="Conector recto 11" title="Línea divisoria">
            <a:extLst>
              <a:ext uri="{FF2B5EF4-FFF2-40B4-BE49-F238E27FC236}">
                <a16:creationId xmlns:a16="http://schemas.microsoft.com/office/drawing/2014/main" id="{3E48293B-B086-4048-863C-47E7C47880A1}"/>
              </a:ext>
            </a:extLst>
          </p:cNvPr>
          <p:cNvCxnSpPr>
            <a:cxnSpLocks/>
          </p:cNvCxnSpPr>
          <p:nvPr/>
        </p:nvCxnSpPr>
        <p:spPr bwMode="ltGray">
          <a:xfrm>
            <a:off x="564899" y="5491163"/>
            <a:ext cx="5256730" cy="0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51300">
                  <a:schemeClr val="accent2"/>
                </a:gs>
                <a:gs pos="100000">
                  <a:schemeClr val="accent3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E443A-F987-4A67-86AD-557D61E479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112024" y="4130531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Teleoperador Acústico y Banda sonora</a:t>
            </a:r>
          </a:p>
        </p:txBody>
      </p:sp>
      <p:cxnSp>
        <p:nvCxnSpPr>
          <p:cNvPr id="18" name="Conector recto 17" title="Línea divisoria">
            <a:extLst>
              <a:ext uri="{FF2B5EF4-FFF2-40B4-BE49-F238E27FC236}">
                <a16:creationId xmlns:a16="http://schemas.microsoft.com/office/drawing/2014/main" id="{45C26E9A-3991-49A2-8D63-94C577E8A0AC}"/>
              </a:ext>
            </a:extLst>
          </p:cNvPr>
          <p:cNvCxnSpPr>
            <a:cxnSpLocks/>
          </p:cNvCxnSpPr>
          <p:nvPr/>
        </p:nvCxnSpPr>
        <p:spPr>
          <a:xfrm>
            <a:off x="10317719" y="5024800"/>
            <a:ext cx="1548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 title="Fondo del icono">
            <a:extLst>
              <a:ext uri="{FF2B5EF4-FFF2-40B4-BE49-F238E27FC236}">
                <a16:creationId xmlns:a16="http://schemas.microsoft.com/office/drawing/2014/main" id="{056960D0-0A22-4E28-82F3-B9AA805E96A4}"/>
              </a:ext>
            </a:extLst>
          </p:cNvPr>
          <p:cNvSpPr/>
          <p:nvPr/>
        </p:nvSpPr>
        <p:spPr>
          <a:xfrm>
            <a:off x="6564210" y="2418861"/>
            <a:ext cx="1582559" cy="1431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FA562AA1-9ED1-4AA1-8F21-A53B5A69C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99622" y="4316919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Aspirador recoge confeti</a:t>
            </a:r>
          </a:p>
        </p:txBody>
      </p:sp>
      <p:cxnSp>
        <p:nvCxnSpPr>
          <p:cNvPr id="19" name="Conector recto 18" title="Línea divisoria">
            <a:extLst>
              <a:ext uri="{FF2B5EF4-FFF2-40B4-BE49-F238E27FC236}">
                <a16:creationId xmlns:a16="http://schemas.microsoft.com/office/drawing/2014/main" id="{4EAA895A-8A04-4C68-83A5-3E4F5209FB7E}"/>
              </a:ext>
            </a:extLst>
          </p:cNvPr>
          <p:cNvCxnSpPr>
            <a:cxnSpLocks/>
          </p:cNvCxnSpPr>
          <p:nvPr/>
        </p:nvCxnSpPr>
        <p:spPr>
          <a:xfrm>
            <a:off x="6641228" y="4991128"/>
            <a:ext cx="154800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7D79B0F-EFCB-42B1-AEAE-0FE4763D44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63972" y="4316919"/>
            <a:ext cx="1800000" cy="360000"/>
          </a:xfrm>
        </p:spPr>
        <p:txBody>
          <a:bodyPr rtlCol="0"/>
          <a:lstStyle/>
          <a:p>
            <a:pPr rtl="0"/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Juego del pañuelo</a:t>
            </a:r>
          </a:p>
        </p:txBody>
      </p:sp>
      <p:cxnSp>
        <p:nvCxnSpPr>
          <p:cNvPr id="20" name="Conector recto 19" title="Línea divisoria">
            <a:extLst>
              <a:ext uri="{FF2B5EF4-FFF2-40B4-BE49-F238E27FC236}">
                <a16:creationId xmlns:a16="http://schemas.microsoft.com/office/drawing/2014/main" id="{59D2C94E-1924-4389-B84A-2828D610B220}"/>
              </a:ext>
            </a:extLst>
          </p:cNvPr>
          <p:cNvCxnSpPr>
            <a:cxnSpLocks/>
          </p:cNvCxnSpPr>
          <p:nvPr/>
        </p:nvCxnSpPr>
        <p:spPr>
          <a:xfrm>
            <a:off x="8489972" y="4996649"/>
            <a:ext cx="1584000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n 23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92DFA133-0936-1A47-856B-D982A31A1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0321" y="2750404"/>
            <a:ext cx="1232894" cy="939607"/>
          </a:xfrm>
          <a:prstGeom prst="rect">
            <a:avLst/>
          </a:prstGeom>
        </p:spPr>
      </p:pic>
      <p:sp>
        <p:nvSpPr>
          <p:cNvPr id="28" name="Rectángulo 27" title="Fondo del icono">
            <a:extLst>
              <a:ext uri="{FF2B5EF4-FFF2-40B4-BE49-F238E27FC236}">
                <a16:creationId xmlns:a16="http://schemas.microsoft.com/office/drawing/2014/main" id="{5F3A6745-DC23-2A48-92F0-4B3A6744FD0F}"/>
              </a:ext>
            </a:extLst>
          </p:cNvPr>
          <p:cNvSpPr/>
          <p:nvPr/>
        </p:nvSpPr>
        <p:spPr>
          <a:xfrm>
            <a:off x="10317719" y="2392220"/>
            <a:ext cx="1439606" cy="1431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0" name="Rectángulo 29" title="Fondo del icono">
            <a:extLst>
              <a:ext uri="{FF2B5EF4-FFF2-40B4-BE49-F238E27FC236}">
                <a16:creationId xmlns:a16="http://schemas.microsoft.com/office/drawing/2014/main" id="{3D297A08-262F-3549-91AF-80A9BE885B77}"/>
              </a:ext>
            </a:extLst>
          </p:cNvPr>
          <p:cNvSpPr/>
          <p:nvPr/>
        </p:nvSpPr>
        <p:spPr>
          <a:xfrm>
            <a:off x="8363973" y="2424382"/>
            <a:ext cx="1565606" cy="143199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pic>
        <p:nvPicPr>
          <p:cNvPr id="31" name="Imagen 30" descr="Icono&#10;&#10;Descripción generada automáticamente">
            <a:extLst>
              <a:ext uri="{FF2B5EF4-FFF2-40B4-BE49-F238E27FC236}">
                <a16:creationId xmlns:a16="http://schemas.microsoft.com/office/drawing/2014/main" id="{4A01B4BA-5830-2B44-AAF5-4146D8584FF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65733" y="2162257"/>
            <a:ext cx="1362085" cy="1956246"/>
          </a:xfrm>
          <a:prstGeom prst="rect">
            <a:avLst/>
          </a:prstGeom>
        </p:spPr>
      </p:pic>
      <p:pic>
        <p:nvPicPr>
          <p:cNvPr id="33" name="Gráfico 32" descr="Volumen con relleno sólido">
            <a:extLst>
              <a:ext uri="{FF2B5EF4-FFF2-40B4-BE49-F238E27FC236}">
                <a16:creationId xmlns:a16="http://schemas.microsoft.com/office/drawing/2014/main" id="{951C3CBE-8CC9-A846-A3C7-774B060824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95694" y="2925356"/>
            <a:ext cx="914400" cy="914400"/>
          </a:xfrm>
          <a:prstGeom prst="rect">
            <a:avLst/>
          </a:prstGeom>
        </p:spPr>
      </p:pic>
      <p:pic>
        <p:nvPicPr>
          <p:cNvPr id="35" name="Gráfico 34" descr="Micrófono de radiocomunicación contorno">
            <a:extLst>
              <a:ext uri="{FF2B5EF4-FFF2-40B4-BE49-F238E27FC236}">
                <a16:creationId xmlns:a16="http://schemas.microsoft.com/office/drawing/2014/main" id="{48749E39-4075-014F-A0CC-032B69DDD6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96001" y="239222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331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Great Pitch Decks - Technology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41">
      <a:majorFont>
        <a:latin typeface="Arial Black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02_TF33781529" id="{B1D49CA5-A37F-4481-9498-089364DEF8BB}" vid="{7B5EDC1C-062C-4068-BE08-41B71567A64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at Pitch Decks - Technology">
    <a:dk1>
      <a:sysClr val="windowText" lastClr="000000"/>
    </a:dk1>
    <a:lt1>
      <a:sysClr val="window" lastClr="FFFFFF"/>
    </a:lt1>
    <a:dk2>
      <a:srgbClr val="12121E"/>
    </a:dk2>
    <a:lt2>
      <a:srgbClr val="F2F2F2"/>
    </a:lt2>
    <a:accent1>
      <a:srgbClr val="00B0F0"/>
    </a:accent1>
    <a:accent2>
      <a:srgbClr val="5ECCF3"/>
    </a:accent2>
    <a:accent3>
      <a:srgbClr val="A7EA52"/>
    </a:accent3>
    <a:accent4>
      <a:srgbClr val="5DCEAF"/>
    </a:accent4>
    <a:accent5>
      <a:srgbClr val="FF8021"/>
    </a:accent5>
    <a:accent6>
      <a:srgbClr val="F14124"/>
    </a:accent6>
    <a:hlink>
      <a:srgbClr val="5ECCF3"/>
    </a:hlink>
    <a:folHlink>
      <a:srgbClr val="7F7F7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{E1AABEDB-08B0-9546-AD6B-CDBCCE8B875C}tf10001079</Template>
  <TotalTime>1503</TotalTime>
  <Words>598</Words>
  <Application>Microsoft Macintosh PowerPoint</Application>
  <PresentationFormat>Panorámica</PresentationFormat>
  <Paragraphs>119</Paragraphs>
  <Slides>33</Slides>
  <Notes>6</Notes>
  <HiddenSlides>0</HiddenSlides>
  <MMClips>5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2" baseType="lpstr">
      <vt:lpstr>Arial</vt:lpstr>
      <vt:lpstr>Arial Black</vt:lpstr>
      <vt:lpstr>Baskerville</vt:lpstr>
      <vt:lpstr>Big Caslon Medium</vt:lpstr>
      <vt:lpstr>Calibri</vt:lpstr>
      <vt:lpstr>Tahoma</vt:lpstr>
      <vt:lpstr>Times New Roman</vt:lpstr>
      <vt:lpstr>Wingdings</vt:lpstr>
      <vt:lpstr>Tema de Office</vt:lpstr>
      <vt:lpstr>Gamificación  de una plataforma web de robótica educativa </vt:lpstr>
      <vt:lpstr>Índice</vt:lpstr>
      <vt:lpstr>Presentación de PowerPoint</vt:lpstr>
      <vt:lpstr>Robótica</vt:lpstr>
      <vt:lpstr>Tecnologías Web</vt:lpstr>
      <vt:lpstr>Robótica Educativa y Gamificación</vt:lpstr>
      <vt:lpstr>Objetivos </vt:lpstr>
      <vt:lpstr>Infraestructura</vt:lpstr>
      <vt:lpstr>Desarrollo software</vt:lpstr>
      <vt:lpstr>Presentación de PowerPoint</vt:lpstr>
      <vt:lpstr>Aspiradora recoge confeti</vt:lpstr>
      <vt:lpstr>Aspiradora recoge confeti: Modelo robot aspiradora</vt:lpstr>
      <vt:lpstr>Aspiradora recoge confeti:  Absorción</vt:lpstr>
      <vt:lpstr>Aspiradora recoge confeti: Modelos del mundo</vt:lpstr>
      <vt:lpstr>Aspiradora recoge confeti: Modelos del mundo</vt:lpstr>
      <vt:lpstr>Aspiradora recoge confeti: Evaluador automático </vt:lpstr>
      <vt:lpstr>Aspiradora recoge confeti: Soluciones de referencia</vt:lpstr>
      <vt:lpstr>Desarrollo software</vt:lpstr>
      <vt:lpstr>Juego del pañuelo</vt:lpstr>
      <vt:lpstr>Juego del Pañuelo: Modelo del mundo</vt:lpstr>
      <vt:lpstr>Juego del Pañuelo: Modelo Mbot con pinzas</vt:lpstr>
      <vt:lpstr>Juego del Pañuelo: Evaluador Automático</vt:lpstr>
      <vt:lpstr>Juego del Pañuelo: Soluciones de referencia</vt:lpstr>
      <vt:lpstr>Desarrollo software</vt:lpstr>
      <vt:lpstr>Teleoperador Acústico y Banda Sonora</vt:lpstr>
      <vt:lpstr>Teleoperador Acústico con Teachable Machine</vt:lpstr>
      <vt:lpstr>Teleoperador Acústico con Teachable Machine</vt:lpstr>
      <vt:lpstr>Teleoperador Acústico: Solución </vt:lpstr>
      <vt:lpstr>Banda Sonora</vt:lpstr>
      <vt:lpstr>Banda Sonora: Efecto de sonido por colisión </vt:lpstr>
      <vt:lpstr>Conclusiones y líneas futuras</vt:lpstr>
      <vt:lpstr>Conclusiones y líneas futuras</vt:lpstr>
      <vt:lpstr>Gracias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Gamificación de una plataforma web de robótica educativa</dc:title>
  <dc:creator>Laura Quintana Portales</dc:creator>
  <cp:lastModifiedBy>Marta Quintana Portales</cp:lastModifiedBy>
  <cp:revision>166</cp:revision>
  <dcterms:created xsi:type="dcterms:W3CDTF">2021-06-08T09:44:37Z</dcterms:created>
  <dcterms:modified xsi:type="dcterms:W3CDTF">2021-07-04T11:58:03Z</dcterms:modified>
  <cp:category/>
</cp:coreProperties>
</file>